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7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76"/>
  </p:notesMasterIdLst>
  <p:sldIdLst>
    <p:sldId id="535" r:id="rId3"/>
    <p:sldId id="536" r:id="rId4"/>
    <p:sldId id="605" r:id="rId5"/>
    <p:sldId id="258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0" r:id="rId70"/>
    <p:sldId id="602" r:id="rId71"/>
    <p:sldId id="604" r:id="rId72"/>
    <p:sldId id="603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6" autoAdjust="0"/>
    <p:restoredTop sz="90993"/>
  </p:normalViewPr>
  <p:slideViewPr>
    <p:cSldViewPr>
      <p:cViewPr varScale="1">
        <p:scale>
          <a:sx n="59" d="100"/>
          <a:sy n="59" d="100"/>
        </p:scale>
        <p:origin x="14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customXml" Target="../customXml/item2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8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Thank you for downloading</a:t>
            </a:r>
            <a:r>
              <a:rPr lang="en-US" altLang="en-US" baseline="0" dirty="0" smtClean="0"/>
              <a:t> the IL HPP Chemical Health </a:t>
            </a:r>
            <a:r>
              <a:rPr lang="en-US" altLang="en-US" baseline="0" dirty="0" err="1" smtClean="0"/>
              <a:t>JeoParody</a:t>
            </a:r>
            <a:r>
              <a:rPr lang="en-US" altLang="en-US" baseline="0" dirty="0" smtClean="0"/>
              <a:t>. This PowerPoint game is meant for high school students who have received training through </a:t>
            </a:r>
            <a:r>
              <a:rPr lang="en-US" altLang="en-US" b="1" i="1" baseline="0" dirty="0" smtClean="0"/>
              <a:t>both</a:t>
            </a:r>
            <a:r>
              <a:rPr lang="en-US" altLang="en-US" baseline="0" dirty="0" smtClean="0"/>
              <a:t> the Chemical Health Guide and the Chemical Health PowerPoint Module. The Chemical Health Guide can be used as a tool during this game to find some of the answers.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</a:t>
            </a:r>
            <a:r>
              <a:rPr lang="en-US" baseline="0" dirty="0" smtClean="0"/>
              <a:t>al accepted answers:</a:t>
            </a:r>
          </a:p>
          <a:p>
            <a:r>
              <a:rPr lang="en-US" baseline="0" dirty="0" smtClean="0"/>
              <a:t>What is liquor?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0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4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accepted answers:</a:t>
            </a:r>
          </a:p>
          <a:p>
            <a:r>
              <a:rPr lang="en-US" dirty="0" smtClean="0"/>
              <a:t>What is deep sleep?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6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Cannabis</a:t>
            </a:r>
            <a:r>
              <a:rPr lang="en-US" baseline="0" dirty="0" smtClean="0"/>
              <a:t> can also be a correct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can accept e-cigs.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3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6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Relationship Id="rId8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</a:t>
            </a:r>
            <a:r>
              <a:rPr lang="en-US" altLang="en-US" sz="2800" dirty="0" err="1" smtClean="0">
                <a:solidFill>
                  <a:schemeClr val="bg1"/>
                </a:solidFill>
                <a:latin typeface="Impact" pitchFamily="34" charset="0"/>
              </a:rPr>
              <a:t>JEOPARODY</a:t>
            </a: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  </a:t>
            </a:r>
            <a:r>
              <a:rPr lang="en-US" altLang="en-US" sz="2800" dirty="0" err="1" smtClean="0">
                <a:solidFill>
                  <a:schemeClr val="bg1"/>
                </a:solidFill>
                <a:latin typeface="Impact" pitchFamily="34" charset="0"/>
              </a:rPr>
              <a:t>JEOPARODY</a:t>
            </a: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     </a:t>
            </a:r>
            <a:r>
              <a:rPr lang="en-US" altLang="en-US" sz="2800" dirty="0" err="1" smtClean="0">
                <a:solidFill>
                  <a:schemeClr val="bg1"/>
                </a:solidFill>
                <a:latin typeface="Impact" pitchFamily="34" charset="0"/>
              </a:rPr>
              <a:t>JEOPARODY</a:t>
            </a: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     </a:t>
            </a:r>
            <a:r>
              <a:rPr lang="en-US" altLang="en-US" sz="2800" dirty="0" err="1" smtClean="0">
                <a:solidFill>
                  <a:schemeClr val="bg1"/>
                </a:solidFill>
                <a:latin typeface="Impact" pitchFamily="34" charset="0"/>
              </a:rPr>
              <a:t>JEOPARODY</a:t>
            </a:r>
            <a:endParaRPr lang="en-US" altLang="en-US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gradFill rotWithShape="1">
            <a:gsLst>
              <a:gs pos="0">
                <a:srgbClr val="EDD15B">
                  <a:gamma/>
                  <a:shade val="46275"/>
                  <a:invGamma/>
                  <a:alpha val="0"/>
                </a:srgbClr>
              </a:gs>
              <a:gs pos="50000">
                <a:schemeClr val="bg1">
                  <a:alpha val="27000"/>
                </a:schemeClr>
              </a:gs>
              <a:gs pos="100000">
                <a:srgbClr val="EDD15B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</a:t>
            </a:r>
            <a:r>
              <a:rPr lang="en-US" altLang="en-US" sz="2800" dirty="0" err="1" smtClean="0">
                <a:solidFill>
                  <a:schemeClr val="bg1"/>
                </a:solidFill>
                <a:latin typeface="Impact" pitchFamily="34" charset="0"/>
              </a:rPr>
              <a:t>JEOPARODY</a:t>
            </a: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     </a:t>
            </a:r>
            <a:r>
              <a:rPr lang="en-US" altLang="en-US" sz="2800" dirty="0" err="1" smtClean="0">
                <a:solidFill>
                  <a:schemeClr val="bg1"/>
                </a:solidFill>
                <a:latin typeface="Impact" pitchFamily="34" charset="0"/>
              </a:rPr>
              <a:t>JEOPARODY</a:t>
            </a:r>
            <a:endParaRPr lang="en-US" altLang="en-US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93524"/>
            <a:ext cx="1166813" cy="430887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100" b="1" kern="10" dirty="0" smtClean="0">
                <a:solidFill>
                  <a:schemeClr val="bg1"/>
                </a:solidFill>
                <a:latin typeface="Arial Black"/>
              </a:rPr>
              <a:t>ALCOHOL EDUCATION</a:t>
            </a:r>
            <a:endParaRPr lang="en-US" sz="11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65326" y="778023"/>
            <a:ext cx="1295402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MARIJUANA EDUCATION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793412"/>
            <a:ext cx="1166813" cy="430887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100" b="1" kern="10" dirty="0" smtClean="0">
                <a:solidFill>
                  <a:schemeClr val="bg1"/>
                </a:solidFill>
                <a:latin typeface="Arial Black"/>
              </a:rPr>
              <a:t>VAPING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708773"/>
            <a:ext cx="1166813" cy="600164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100" b="1" kern="10" dirty="0" smtClean="0">
                <a:solidFill>
                  <a:schemeClr val="bg1"/>
                </a:solidFill>
                <a:latin typeface="Arial Black"/>
              </a:rPr>
              <a:t>OPIOID AND </a:t>
            </a:r>
            <a:r>
              <a:rPr lang="en-US" sz="1100" b="1" kern="10" dirty="0" smtClean="0">
                <a:solidFill>
                  <a:schemeClr val="bg1"/>
                </a:solidFill>
                <a:latin typeface="Arial Black"/>
              </a:rPr>
              <a:t>Rx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793412"/>
            <a:ext cx="1166812" cy="430887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100" b="1" kern="10" dirty="0" smtClean="0">
                <a:solidFill>
                  <a:schemeClr val="bg1"/>
                </a:solidFill>
                <a:latin typeface="Arial Black"/>
              </a:rPr>
              <a:t>TOBACCO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RANDOM FUN FACTS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</a:t>
            </a:r>
            <a:r>
              <a:rPr lang="en-US" altLang="en-US" sz="1400" b="1" smtClean="0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600671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COLORLESS, FLAMMABLE LIQUID THAT CONTAINS ETHANOL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1985665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ALCOHOL?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1019445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 CONSUME ALCOHOL A PERSON MUST BE..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21 YEARS OF AGE?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755276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MEDICAL EMERGENCY FOR HAVING TOO MUCH ALCOHOL IN YOUR SYSTEM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ALCOHOL POISONING?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ALCOHOL REDUCES THIS CAUSING YOUR BODY TO BE UNABLE TO SUPPORT MUSCLE REPAIR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REM CYCLE (DEEP SLEEP)?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815977" y="755276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CARDIOVASCULAR DISEASE, MENTAL HEALTH PROBLEMS, AND SOCIAL PROBLEMS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9714" y="340578"/>
            <a:ext cx="8373286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game officially licensed by Jeopardy!?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it’s not. This game is a PARODY game.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buFontTx/>
              <a:buAutoNum type="alphaUcPeriod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LONG-TERM EFFECTS OF ALCOHOL?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616777"/>
            <a:ext cx="75660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_____ IN MARIJUANA DEPOSITS ITSSELF THROUGH THE BODY IMPACTING SEVERAL SYSTEMS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THC?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PRODUCED BY A HEMP PLANT WITH MIND-ALTERING CHEMICALS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MARIJUANA?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CAN HAVE EFFECTS ON YOUR RELATIONSHIPS AND MOOD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 SHORT-TERM EFFECT OF MARIJUANA?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MARIJUANA CAUSES A DROP IN IQ OF UP TO ___ POINTS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8 POINTS?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SIGNIFICANTLY SLOWS DOWN REACTION TIME EVEN FOR BASIC DAILY TASKS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AN IMPACT OF MARIJUANA ON PERFORMANCE?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533400"/>
            <a:ext cx="75660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2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RUSH OF HORMONE _______________ STIMULATES THE BODY WHICH INCREASES BLOOD PRESSURE</a:t>
            </a:r>
            <a:endParaRPr lang="en-US" altLang="en-US" sz="52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ADRENALINE?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ANOTHER TERM FOR VAPE IS ______________________________________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ELECTRONIC CIGARETTES?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809685"/>
            <a:ext cx="75660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_____% OF CHEMICALS IDENTIFIED BY THE FDA AS HARMFUL HAVE BEEN FOUND IN VAPES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40?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ATTENTION PROBLEMS, MEMORY PROBLEMS, AND DECREASED LEARNING CAPACITY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IMPACTS OF VAPES ON PERFORMANCE?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518785"/>
            <a:ext cx="75660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YOU HAVE TO BE ____ YEARS OF AGE TO PURCHASE VAPES IN (INSERT YOUR COMMUNITY)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ALCOHOL EDUCATION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(INSERT AGE)?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NAUSEA, VOMITING, SLEEPINESS, AND TROUBLE BREATHING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SHORT-TERM EFFECTS OF OPIOIDS AND Rx?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755276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CLASS OF DRUGS THAT INCLUDES THE ILLEGAL DRUG ______, AND PAIN RELIEVERS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HEROIN?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MISUSING OPIOIDS CAN CAUSE THE RISK OF ______________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DEPENDENCY?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OXYCONTIN, PERCOCET,  VICODIN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EXAMPLES OF OPIOIDS AND Rx?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TAKE YOUR UNUSED OR UNNEEDED MEDICATION TO A DRUG-TAKE BACK LOCATION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MARIJUANA EDUCATION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SAFE DISPOSAL?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LEAFY PLANT THAT CONTAINS THE ADDICTIVE CHEMICAL __________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NICOTINE?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BAD BREATH, YELLOW TEETH, IMPAIRED LUNG GROWTH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SHORT-TERM EFFECTS OF TOBACCO?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733485"/>
            <a:ext cx="75660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SMOKING CAN LEAD TO EASY BODILY BRUISING AND CAN CAUSE STRAINS, SPRAINS, AND FRACTURES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IMPACTS OF TOBACCO ON PERFORMANCE?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IMPAIRED IMMUNE SYSTEM AND SHORTENED LIFESPAN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LONG-TERM EFFECTS OF TOBACCO?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950416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LUNG, ESOPHAGUS, LARYNX, MOUTH, THROAT, KIDNEY, BLADDER, LIVER, PANCREAS, STOMACH, CERVIX, COLON</a:t>
            </a:r>
            <a:endParaRPr lang="en-US" altLang="en-US" sz="4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VAPING EDUCATION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CANCER FROM TOBACCO?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CHEESY, SAUCEY, HAS TOPPINGS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PIZZA?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ONE OF THE LARGEST BEVERAGE COMPANIES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COCA-COLA?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YEAR THE FIRST IPHONE WAS RELEASED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2007?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 OBJECT WITH 10 SIDES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 DECAGON?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525,600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OPIOIDS AND </a:t>
            </a: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Rx EDUCATION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HOW MANY MINUTES ARE IN A YEAR?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DOES HPP STAND FOR?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  <a:endParaRPr lang="en-US" sz="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  <a:endParaRPr lang="en-US" sz="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HUMAN PERFORMANCE PROJECT?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TOBACCO EDUCATION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RANDOM FUN FACTS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DCCD63326D64DB5D1A0924D0DB55A" ma:contentTypeVersion="12" ma:contentTypeDescription="Create a new document." ma:contentTypeScope="" ma:versionID="3c7184d35e44e2d24588b5eb5ffedbcb">
  <xsd:schema xmlns:xsd="http://www.w3.org/2001/XMLSchema" xmlns:xs="http://www.w3.org/2001/XMLSchema" xmlns:p="http://schemas.microsoft.com/office/2006/metadata/properties" xmlns:ns2="50398ab5-fd93-4037-be25-b53a66ef6db4" xmlns:ns3="6895ab1b-e75c-4f79-b0a1-1eee0a3226be" targetNamespace="http://schemas.microsoft.com/office/2006/metadata/properties" ma:root="true" ma:fieldsID="668635a197d1bcffcc4cc881db1074c0" ns2:_="" ns3:_="">
    <xsd:import namespace="50398ab5-fd93-4037-be25-b53a66ef6db4"/>
    <xsd:import namespace="6895ab1b-e75c-4f79-b0a1-1eee0a3226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98ab5-fd93-4037-be25-b53a66ef6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5ab1b-e75c-4f79-b0a1-1eee0a3226b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A0BE17-E334-4268-BEDA-BC891A40E638}"/>
</file>

<file path=customXml/itemProps2.xml><?xml version="1.0" encoding="utf-8"?>
<ds:datastoreItem xmlns:ds="http://schemas.openxmlformats.org/officeDocument/2006/customXml" ds:itemID="{D23808A7-5E46-46C3-BCAB-05EDC047B0C7}"/>
</file>

<file path=customXml/itemProps3.xml><?xml version="1.0" encoding="utf-8"?>
<ds:datastoreItem xmlns:ds="http://schemas.openxmlformats.org/officeDocument/2006/customXml" ds:itemID="{9478E5CF-2964-485E-97F6-250A6AA516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885</Words>
  <Application>Microsoft Office PowerPoint</Application>
  <PresentationFormat>On-screen Show (4:3)</PresentationFormat>
  <Paragraphs>137</Paragraphs>
  <Slides>73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Klingler, Kaira</cp:lastModifiedBy>
  <cp:revision>114</cp:revision>
  <dcterms:created xsi:type="dcterms:W3CDTF">1999-10-07T17:16:48Z</dcterms:created>
  <dcterms:modified xsi:type="dcterms:W3CDTF">2018-10-23T18:21:22Z</dcterms:modified>
  <cp:category>Game Shows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0x0101000ACDCCD63326D64DB5D1A0924D0DB55A</vt:lpwstr>
  </property>
  <property fmtid="{D5CDD505-2E9C-101B-9397-08002B2CF9AE}" pid="3" name="Order">
    <vt:r8>1160200</vt:r8>
  </property>
</Properties>
</file>