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diagrams/data1.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1.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5.xml" ContentType="application/vnd.openxmlformats-officedocument.presentationml.slide+xml"/>
  <Override PartName="/ppt/slides/slide10.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slideMasters/slideMaster1.xml" ContentType="application/vnd.openxmlformats-officedocument.presentationml.slideMaster+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notesMasters/notesMaster1.xml" ContentType="application/vnd.openxmlformats-officedocument.presentationml.notesMaster+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1.xml" ContentType="application/vnd.openxmlformats-officedocument.drawingml.diagramLayout+xml"/>
  <Override PartName="/ppt/theme/theme1.xml" ContentType="application/vnd.openxmlformats-officedocument.theme+xml"/>
  <Override PartName="/ppt/theme/theme2.xml" ContentType="application/vnd.openxmlformats-officedocument.theme+xml"/>
  <Override PartName="/ppt/diagrams/quickStyle2.xml" ContentType="application/vnd.openxmlformats-officedocument.drawingml.diagramStyle+xml"/>
  <Override PartName="/ppt/diagrams/layout2.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90" r:id="rId2"/>
    <p:sldId id="257" r:id="rId3"/>
    <p:sldId id="282" r:id="rId4"/>
    <p:sldId id="269" r:id="rId5"/>
    <p:sldId id="275" r:id="rId6"/>
    <p:sldId id="280" r:id="rId7"/>
    <p:sldId id="285" r:id="rId8"/>
    <p:sldId id="279" r:id="rId9"/>
    <p:sldId id="270" r:id="rId10"/>
    <p:sldId id="289" r:id="rId11"/>
    <p:sldId id="283" r:id="rId12"/>
    <p:sldId id="271" r:id="rId13"/>
    <p:sldId id="291" r:id="rId14"/>
    <p:sldId id="286" r:id="rId15"/>
    <p:sldId id="284" r:id="rId16"/>
    <p:sldId id="28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7189"/>
    <a:srgbClr val="C5E6EC"/>
    <a:srgbClr val="A4D9E1"/>
    <a:srgbClr val="C4E6E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71" autoAdjust="0"/>
    <p:restoredTop sz="54300" autoAdjust="0"/>
  </p:normalViewPr>
  <p:slideViewPr>
    <p:cSldViewPr snapToGrid="0">
      <p:cViewPr varScale="1">
        <p:scale>
          <a:sx n="47" d="100"/>
          <a:sy n="47" d="100"/>
        </p:scale>
        <p:origin x="115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1FD304-C15D-49FB-9E10-DCFB0D2B8662}" type="doc">
      <dgm:prSet loTypeId="urn:microsoft.com/office/officeart/2009/3/layout/StepUpProcess" loCatId="process" qsTypeId="urn:microsoft.com/office/officeart/2005/8/quickstyle/simple1" qsCatId="simple" csTypeId="urn:microsoft.com/office/officeart/2005/8/colors/colorful2" csCatId="colorful" phldr="1"/>
      <dgm:spPr/>
      <dgm:t>
        <a:bodyPr/>
        <a:lstStyle/>
        <a:p>
          <a:endParaRPr lang="en-US"/>
        </a:p>
      </dgm:t>
    </dgm:pt>
    <dgm:pt modelId="{0BF7F2F3-1607-4665-8AE6-769AF61F5644}">
      <dgm:prSet phldrT="[Text]"/>
      <dgm:spPr/>
      <dgm:t>
        <a:bodyPr/>
        <a:lstStyle/>
        <a:p>
          <a:pPr algn="l"/>
          <a:r>
            <a:rPr lang="en-US" dirty="0" smtClean="0">
              <a:solidFill>
                <a:schemeClr val="bg2"/>
              </a:solidFill>
            </a:rPr>
            <a:t>Personal Commitment</a:t>
          </a:r>
          <a:endParaRPr lang="en-US" dirty="0">
            <a:solidFill>
              <a:schemeClr val="bg2"/>
            </a:solidFill>
          </a:endParaRPr>
        </a:p>
      </dgm:t>
    </dgm:pt>
    <dgm:pt modelId="{F4B93315-F165-40D4-BC66-C9CB6394BF8C}" type="parTrans" cxnId="{A0EE9184-5422-4FA3-8C7D-5654AFB0A312}">
      <dgm:prSet/>
      <dgm:spPr/>
      <dgm:t>
        <a:bodyPr/>
        <a:lstStyle/>
        <a:p>
          <a:endParaRPr lang="en-US"/>
        </a:p>
      </dgm:t>
    </dgm:pt>
    <dgm:pt modelId="{BF17EB44-15DF-4DE1-BFA3-BD27F9F1BFD4}" type="sibTrans" cxnId="{A0EE9184-5422-4FA3-8C7D-5654AFB0A312}">
      <dgm:prSet/>
      <dgm:spPr/>
      <dgm:t>
        <a:bodyPr/>
        <a:lstStyle/>
        <a:p>
          <a:endParaRPr lang="en-US"/>
        </a:p>
      </dgm:t>
    </dgm:pt>
    <dgm:pt modelId="{E5621568-1F5D-4DB4-B712-69346603F583}">
      <dgm:prSet phldrT="[Text]"/>
      <dgm:spPr/>
      <dgm:t>
        <a:bodyPr/>
        <a:lstStyle/>
        <a:p>
          <a:r>
            <a:rPr lang="en-US" dirty="0" smtClean="0">
              <a:solidFill>
                <a:schemeClr val="bg2"/>
              </a:solidFill>
            </a:rPr>
            <a:t>Group Commitment</a:t>
          </a:r>
          <a:endParaRPr lang="en-US" dirty="0">
            <a:solidFill>
              <a:schemeClr val="bg2"/>
            </a:solidFill>
          </a:endParaRPr>
        </a:p>
      </dgm:t>
    </dgm:pt>
    <dgm:pt modelId="{81020BCB-373D-4288-ADB1-BFA16471D01E}" type="parTrans" cxnId="{44334DA1-6F21-45CF-8447-6C8FF7045352}">
      <dgm:prSet/>
      <dgm:spPr/>
      <dgm:t>
        <a:bodyPr/>
        <a:lstStyle/>
        <a:p>
          <a:endParaRPr lang="en-US"/>
        </a:p>
      </dgm:t>
    </dgm:pt>
    <dgm:pt modelId="{F74E15B6-9B9A-40D6-80BA-CB2D49F2269B}" type="sibTrans" cxnId="{44334DA1-6F21-45CF-8447-6C8FF7045352}">
      <dgm:prSet/>
      <dgm:spPr/>
      <dgm:t>
        <a:bodyPr/>
        <a:lstStyle/>
        <a:p>
          <a:endParaRPr lang="en-US"/>
        </a:p>
      </dgm:t>
    </dgm:pt>
    <dgm:pt modelId="{264152F7-B996-4843-8850-99A2DE5218B0}">
      <dgm:prSet phldrT="[Text]"/>
      <dgm:spPr/>
      <dgm:t>
        <a:bodyPr/>
        <a:lstStyle/>
        <a:p>
          <a:r>
            <a:rPr lang="en-US" dirty="0" smtClean="0">
              <a:solidFill>
                <a:schemeClr val="bg2"/>
              </a:solidFill>
            </a:rPr>
            <a:t>Leadership Accountability</a:t>
          </a:r>
          <a:endParaRPr lang="en-US" dirty="0">
            <a:solidFill>
              <a:schemeClr val="bg2"/>
            </a:solidFill>
          </a:endParaRPr>
        </a:p>
      </dgm:t>
    </dgm:pt>
    <dgm:pt modelId="{ABBEDB7E-487A-48D6-B20D-13E00B48AA34}" type="parTrans" cxnId="{857B73D5-5BD7-4152-A387-1E4470B389CC}">
      <dgm:prSet/>
      <dgm:spPr/>
      <dgm:t>
        <a:bodyPr/>
        <a:lstStyle/>
        <a:p>
          <a:endParaRPr lang="en-US"/>
        </a:p>
      </dgm:t>
    </dgm:pt>
    <dgm:pt modelId="{5BA42E47-CF0D-4974-8BC1-4870CFC52D8C}" type="sibTrans" cxnId="{857B73D5-5BD7-4152-A387-1E4470B389CC}">
      <dgm:prSet/>
      <dgm:spPr/>
      <dgm:t>
        <a:bodyPr/>
        <a:lstStyle/>
        <a:p>
          <a:endParaRPr lang="en-US"/>
        </a:p>
      </dgm:t>
    </dgm:pt>
    <dgm:pt modelId="{6509AD4C-7B5D-4A52-82F4-7181E44D375F}">
      <dgm:prSet phldrT="[Text]"/>
      <dgm:spPr/>
      <dgm:t>
        <a:bodyPr/>
        <a:lstStyle/>
        <a:p>
          <a:r>
            <a:rPr lang="en-US" dirty="0" smtClean="0">
              <a:solidFill>
                <a:schemeClr val="bg2"/>
              </a:solidFill>
            </a:rPr>
            <a:t>Personal Accountability</a:t>
          </a:r>
          <a:endParaRPr lang="en-US" dirty="0">
            <a:solidFill>
              <a:schemeClr val="bg2"/>
            </a:solidFill>
          </a:endParaRPr>
        </a:p>
      </dgm:t>
    </dgm:pt>
    <dgm:pt modelId="{A497EF2C-1ECC-467E-9D02-0F42D9F2F6C0}" type="parTrans" cxnId="{A779B17B-F4CB-4474-8645-7A603D8CDAE8}">
      <dgm:prSet/>
      <dgm:spPr/>
      <dgm:t>
        <a:bodyPr/>
        <a:lstStyle/>
        <a:p>
          <a:endParaRPr lang="en-US"/>
        </a:p>
      </dgm:t>
    </dgm:pt>
    <dgm:pt modelId="{F0F19005-B2C5-4DD0-BCA8-7A129EAAD5D7}" type="sibTrans" cxnId="{A779B17B-F4CB-4474-8645-7A603D8CDAE8}">
      <dgm:prSet/>
      <dgm:spPr/>
      <dgm:t>
        <a:bodyPr/>
        <a:lstStyle/>
        <a:p>
          <a:endParaRPr lang="en-US"/>
        </a:p>
      </dgm:t>
    </dgm:pt>
    <dgm:pt modelId="{FE8ADA3E-5B80-4E08-9AEB-17B1A30F5975}">
      <dgm:prSet phldrT="[Text]"/>
      <dgm:spPr/>
      <dgm:t>
        <a:bodyPr/>
        <a:lstStyle/>
        <a:p>
          <a:r>
            <a:rPr lang="en-US" dirty="0" smtClean="0">
              <a:solidFill>
                <a:schemeClr val="bg2"/>
              </a:solidFill>
            </a:rPr>
            <a:t>Group Accountability</a:t>
          </a:r>
          <a:endParaRPr lang="en-US" dirty="0">
            <a:solidFill>
              <a:schemeClr val="bg2"/>
            </a:solidFill>
          </a:endParaRPr>
        </a:p>
      </dgm:t>
    </dgm:pt>
    <dgm:pt modelId="{96E5F6F9-795F-4B73-A907-5330DB54AD7B}" type="parTrans" cxnId="{AC490A86-DEE2-4890-97F7-E2AB8587430E}">
      <dgm:prSet/>
      <dgm:spPr/>
      <dgm:t>
        <a:bodyPr/>
        <a:lstStyle/>
        <a:p>
          <a:endParaRPr lang="en-US"/>
        </a:p>
      </dgm:t>
    </dgm:pt>
    <dgm:pt modelId="{D790B832-9A08-4458-9E24-86D76AD455D7}" type="sibTrans" cxnId="{AC490A86-DEE2-4890-97F7-E2AB8587430E}">
      <dgm:prSet/>
      <dgm:spPr/>
      <dgm:t>
        <a:bodyPr/>
        <a:lstStyle/>
        <a:p>
          <a:endParaRPr lang="en-US"/>
        </a:p>
      </dgm:t>
    </dgm:pt>
    <dgm:pt modelId="{EFD83F1E-1EE3-4F72-8859-C33D747682DE}" type="pres">
      <dgm:prSet presAssocID="{0C1FD304-C15D-49FB-9E10-DCFB0D2B8662}" presName="rootnode" presStyleCnt="0">
        <dgm:presLayoutVars>
          <dgm:chMax/>
          <dgm:chPref/>
          <dgm:dir/>
          <dgm:animLvl val="lvl"/>
        </dgm:presLayoutVars>
      </dgm:prSet>
      <dgm:spPr/>
      <dgm:t>
        <a:bodyPr/>
        <a:lstStyle/>
        <a:p>
          <a:endParaRPr lang="en-US"/>
        </a:p>
      </dgm:t>
    </dgm:pt>
    <dgm:pt modelId="{3C2724D5-FE7C-42E1-88BA-2C58B8F36467}" type="pres">
      <dgm:prSet presAssocID="{0BF7F2F3-1607-4665-8AE6-769AF61F5644}" presName="composite" presStyleCnt="0"/>
      <dgm:spPr/>
      <dgm:t>
        <a:bodyPr/>
        <a:lstStyle/>
        <a:p>
          <a:endParaRPr lang="en-US"/>
        </a:p>
      </dgm:t>
    </dgm:pt>
    <dgm:pt modelId="{614EB4FB-7E90-45FF-B6E6-467E7C53762B}" type="pres">
      <dgm:prSet presAssocID="{0BF7F2F3-1607-4665-8AE6-769AF61F5644}" presName="LShape" presStyleLbl="alignNode1" presStyleIdx="0" presStyleCnt="9"/>
      <dgm:spPr/>
      <dgm:t>
        <a:bodyPr/>
        <a:lstStyle/>
        <a:p>
          <a:endParaRPr lang="en-US"/>
        </a:p>
      </dgm:t>
    </dgm:pt>
    <dgm:pt modelId="{F8530915-65EB-4415-91CD-F55D85C14231}" type="pres">
      <dgm:prSet presAssocID="{0BF7F2F3-1607-4665-8AE6-769AF61F5644}" presName="ParentText" presStyleLbl="revTx" presStyleIdx="0" presStyleCnt="5">
        <dgm:presLayoutVars>
          <dgm:chMax val="0"/>
          <dgm:chPref val="0"/>
          <dgm:bulletEnabled val="1"/>
        </dgm:presLayoutVars>
      </dgm:prSet>
      <dgm:spPr/>
      <dgm:t>
        <a:bodyPr/>
        <a:lstStyle/>
        <a:p>
          <a:endParaRPr lang="en-US"/>
        </a:p>
      </dgm:t>
    </dgm:pt>
    <dgm:pt modelId="{8CE3FE89-1056-44D1-B79A-091C8E4ACD40}" type="pres">
      <dgm:prSet presAssocID="{0BF7F2F3-1607-4665-8AE6-769AF61F5644}" presName="Triangle" presStyleLbl="alignNode1" presStyleIdx="1" presStyleCnt="9"/>
      <dgm:spPr/>
      <dgm:t>
        <a:bodyPr/>
        <a:lstStyle/>
        <a:p>
          <a:endParaRPr lang="en-US"/>
        </a:p>
      </dgm:t>
    </dgm:pt>
    <dgm:pt modelId="{B120E132-2489-4BCF-B3CD-B7FC8F687CE0}" type="pres">
      <dgm:prSet presAssocID="{BF17EB44-15DF-4DE1-BFA3-BD27F9F1BFD4}" presName="sibTrans" presStyleCnt="0"/>
      <dgm:spPr/>
      <dgm:t>
        <a:bodyPr/>
        <a:lstStyle/>
        <a:p>
          <a:endParaRPr lang="en-US"/>
        </a:p>
      </dgm:t>
    </dgm:pt>
    <dgm:pt modelId="{24E9A9E5-11C8-4F20-A975-03BFE1C0F244}" type="pres">
      <dgm:prSet presAssocID="{BF17EB44-15DF-4DE1-BFA3-BD27F9F1BFD4}" presName="space" presStyleCnt="0"/>
      <dgm:spPr/>
      <dgm:t>
        <a:bodyPr/>
        <a:lstStyle/>
        <a:p>
          <a:endParaRPr lang="en-US"/>
        </a:p>
      </dgm:t>
    </dgm:pt>
    <dgm:pt modelId="{0533BE4E-5389-44E0-A2C6-DDE7D333D3B2}" type="pres">
      <dgm:prSet presAssocID="{6509AD4C-7B5D-4A52-82F4-7181E44D375F}" presName="composite" presStyleCnt="0"/>
      <dgm:spPr/>
      <dgm:t>
        <a:bodyPr/>
        <a:lstStyle/>
        <a:p>
          <a:endParaRPr lang="en-US"/>
        </a:p>
      </dgm:t>
    </dgm:pt>
    <dgm:pt modelId="{67F01245-68AB-43CA-8A29-FDF553C3F79E}" type="pres">
      <dgm:prSet presAssocID="{6509AD4C-7B5D-4A52-82F4-7181E44D375F}" presName="LShape" presStyleLbl="alignNode1" presStyleIdx="2" presStyleCnt="9"/>
      <dgm:spPr/>
      <dgm:t>
        <a:bodyPr/>
        <a:lstStyle/>
        <a:p>
          <a:endParaRPr lang="en-US"/>
        </a:p>
      </dgm:t>
    </dgm:pt>
    <dgm:pt modelId="{78497E69-4C77-4921-BB47-A0D64C0EBD02}" type="pres">
      <dgm:prSet presAssocID="{6509AD4C-7B5D-4A52-82F4-7181E44D375F}" presName="ParentText" presStyleLbl="revTx" presStyleIdx="1" presStyleCnt="5">
        <dgm:presLayoutVars>
          <dgm:chMax val="0"/>
          <dgm:chPref val="0"/>
          <dgm:bulletEnabled val="1"/>
        </dgm:presLayoutVars>
      </dgm:prSet>
      <dgm:spPr/>
      <dgm:t>
        <a:bodyPr/>
        <a:lstStyle/>
        <a:p>
          <a:endParaRPr lang="en-US"/>
        </a:p>
      </dgm:t>
    </dgm:pt>
    <dgm:pt modelId="{5AFD846A-1E82-49D2-A926-EFE1CA40880D}" type="pres">
      <dgm:prSet presAssocID="{6509AD4C-7B5D-4A52-82F4-7181E44D375F}" presName="Triangle" presStyleLbl="alignNode1" presStyleIdx="3" presStyleCnt="9"/>
      <dgm:spPr/>
      <dgm:t>
        <a:bodyPr/>
        <a:lstStyle/>
        <a:p>
          <a:endParaRPr lang="en-US"/>
        </a:p>
      </dgm:t>
    </dgm:pt>
    <dgm:pt modelId="{468FD41F-499B-48B9-9B1C-A626A2839DBF}" type="pres">
      <dgm:prSet presAssocID="{F0F19005-B2C5-4DD0-BCA8-7A129EAAD5D7}" presName="sibTrans" presStyleCnt="0"/>
      <dgm:spPr/>
      <dgm:t>
        <a:bodyPr/>
        <a:lstStyle/>
        <a:p>
          <a:endParaRPr lang="en-US"/>
        </a:p>
      </dgm:t>
    </dgm:pt>
    <dgm:pt modelId="{85185731-9AB7-4148-9A17-30B714321D1C}" type="pres">
      <dgm:prSet presAssocID="{F0F19005-B2C5-4DD0-BCA8-7A129EAAD5D7}" presName="space" presStyleCnt="0"/>
      <dgm:spPr/>
      <dgm:t>
        <a:bodyPr/>
        <a:lstStyle/>
        <a:p>
          <a:endParaRPr lang="en-US"/>
        </a:p>
      </dgm:t>
    </dgm:pt>
    <dgm:pt modelId="{331CB393-F643-4435-9236-601D49B17969}" type="pres">
      <dgm:prSet presAssocID="{E5621568-1F5D-4DB4-B712-69346603F583}" presName="composite" presStyleCnt="0"/>
      <dgm:spPr/>
      <dgm:t>
        <a:bodyPr/>
        <a:lstStyle/>
        <a:p>
          <a:endParaRPr lang="en-US"/>
        </a:p>
      </dgm:t>
    </dgm:pt>
    <dgm:pt modelId="{5C6B44ED-B336-4216-A349-0405184B27BA}" type="pres">
      <dgm:prSet presAssocID="{E5621568-1F5D-4DB4-B712-69346603F583}" presName="LShape" presStyleLbl="alignNode1" presStyleIdx="4" presStyleCnt="9"/>
      <dgm:spPr/>
      <dgm:t>
        <a:bodyPr/>
        <a:lstStyle/>
        <a:p>
          <a:endParaRPr lang="en-US"/>
        </a:p>
      </dgm:t>
    </dgm:pt>
    <dgm:pt modelId="{95CD7A18-6F08-4D63-A4B0-6D06208DC64F}" type="pres">
      <dgm:prSet presAssocID="{E5621568-1F5D-4DB4-B712-69346603F583}" presName="ParentText" presStyleLbl="revTx" presStyleIdx="2" presStyleCnt="5">
        <dgm:presLayoutVars>
          <dgm:chMax val="0"/>
          <dgm:chPref val="0"/>
          <dgm:bulletEnabled val="1"/>
        </dgm:presLayoutVars>
      </dgm:prSet>
      <dgm:spPr/>
      <dgm:t>
        <a:bodyPr/>
        <a:lstStyle/>
        <a:p>
          <a:endParaRPr lang="en-US"/>
        </a:p>
      </dgm:t>
    </dgm:pt>
    <dgm:pt modelId="{ECB5CD70-21F1-41CD-BFCB-FF903BF4D68A}" type="pres">
      <dgm:prSet presAssocID="{E5621568-1F5D-4DB4-B712-69346603F583}" presName="Triangle" presStyleLbl="alignNode1" presStyleIdx="5" presStyleCnt="9"/>
      <dgm:spPr/>
      <dgm:t>
        <a:bodyPr/>
        <a:lstStyle/>
        <a:p>
          <a:endParaRPr lang="en-US"/>
        </a:p>
      </dgm:t>
    </dgm:pt>
    <dgm:pt modelId="{DFB9D567-6FB2-4157-9BE3-7248E64E1B50}" type="pres">
      <dgm:prSet presAssocID="{F74E15B6-9B9A-40D6-80BA-CB2D49F2269B}" presName="sibTrans" presStyleCnt="0"/>
      <dgm:spPr/>
      <dgm:t>
        <a:bodyPr/>
        <a:lstStyle/>
        <a:p>
          <a:endParaRPr lang="en-US"/>
        </a:p>
      </dgm:t>
    </dgm:pt>
    <dgm:pt modelId="{7AAA6B13-1750-480E-A24E-3D6B7DE7F3E8}" type="pres">
      <dgm:prSet presAssocID="{F74E15B6-9B9A-40D6-80BA-CB2D49F2269B}" presName="space" presStyleCnt="0"/>
      <dgm:spPr/>
      <dgm:t>
        <a:bodyPr/>
        <a:lstStyle/>
        <a:p>
          <a:endParaRPr lang="en-US"/>
        </a:p>
      </dgm:t>
    </dgm:pt>
    <dgm:pt modelId="{574BFC80-6002-4B28-93E8-54505386F163}" type="pres">
      <dgm:prSet presAssocID="{FE8ADA3E-5B80-4E08-9AEB-17B1A30F5975}" presName="composite" presStyleCnt="0"/>
      <dgm:spPr/>
      <dgm:t>
        <a:bodyPr/>
        <a:lstStyle/>
        <a:p>
          <a:endParaRPr lang="en-US"/>
        </a:p>
      </dgm:t>
    </dgm:pt>
    <dgm:pt modelId="{2684C54A-F08A-4B76-86B3-4A55DA5A10B2}" type="pres">
      <dgm:prSet presAssocID="{FE8ADA3E-5B80-4E08-9AEB-17B1A30F5975}" presName="LShape" presStyleLbl="alignNode1" presStyleIdx="6" presStyleCnt="9"/>
      <dgm:spPr/>
      <dgm:t>
        <a:bodyPr/>
        <a:lstStyle/>
        <a:p>
          <a:endParaRPr lang="en-US"/>
        </a:p>
      </dgm:t>
    </dgm:pt>
    <dgm:pt modelId="{90866FE1-DE36-4942-A387-FC4B39AAF689}" type="pres">
      <dgm:prSet presAssocID="{FE8ADA3E-5B80-4E08-9AEB-17B1A30F5975}" presName="ParentText" presStyleLbl="revTx" presStyleIdx="3" presStyleCnt="5">
        <dgm:presLayoutVars>
          <dgm:chMax val="0"/>
          <dgm:chPref val="0"/>
          <dgm:bulletEnabled val="1"/>
        </dgm:presLayoutVars>
      </dgm:prSet>
      <dgm:spPr/>
      <dgm:t>
        <a:bodyPr/>
        <a:lstStyle/>
        <a:p>
          <a:endParaRPr lang="en-US"/>
        </a:p>
      </dgm:t>
    </dgm:pt>
    <dgm:pt modelId="{46E3180D-4378-465F-89F0-C4EAA9859D97}" type="pres">
      <dgm:prSet presAssocID="{FE8ADA3E-5B80-4E08-9AEB-17B1A30F5975}" presName="Triangle" presStyleLbl="alignNode1" presStyleIdx="7" presStyleCnt="9"/>
      <dgm:spPr/>
      <dgm:t>
        <a:bodyPr/>
        <a:lstStyle/>
        <a:p>
          <a:endParaRPr lang="en-US"/>
        </a:p>
      </dgm:t>
    </dgm:pt>
    <dgm:pt modelId="{C257BE73-513E-4615-A119-60D9E2BD0D3C}" type="pres">
      <dgm:prSet presAssocID="{D790B832-9A08-4458-9E24-86D76AD455D7}" presName="sibTrans" presStyleCnt="0"/>
      <dgm:spPr/>
      <dgm:t>
        <a:bodyPr/>
        <a:lstStyle/>
        <a:p>
          <a:endParaRPr lang="en-US"/>
        </a:p>
      </dgm:t>
    </dgm:pt>
    <dgm:pt modelId="{139D6A59-BD25-4980-8BAE-CD434801727C}" type="pres">
      <dgm:prSet presAssocID="{D790B832-9A08-4458-9E24-86D76AD455D7}" presName="space" presStyleCnt="0"/>
      <dgm:spPr/>
      <dgm:t>
        <a:bodyPr/>
        <a:lstStyle/>
        <a:p>
          <a:endParaRPr lang="en-US"/>
        </a:p>
      </dgm:t>
    </dgm:pt>
    <dgm:pt modelId="{DEB28010-C0C6-4093-AEE6-1BEC279E957C}" type="pres">
      <dgm:prSet presAssocID="{264152F7-B996-4843-8850-99A2DE5218B0}" presName="composite" presStyleCnt="0"/>
      <dgm:spPr/>
      <dgm:t>
        <a:bodyPr/>
        <a:lstStyle/>
        <a:p>
          <a:endParaRPr lang="en-US"/>
        </a:p>
      </dgm:t>
    </dgm:pt>
    <dgm:pt modelId="{041E7CBD-47A5-493D-99FD-4490848ADDA5}" type="pres">
      <dgm:prSet presAssocID="{264152F7-B996-4843-8850-99A2DE5218B0}" presName="LShape" presStyleLbl="alignNode1" presStyleIdx="8" presStyleCnt="9"/>
      <dgm:spPr/>
      <dgm:t>
        <a:bodyPr/>
        <a:lstStyle/>
        <a:p>
          <a:endParaRPr lang="en-US"/>
        </a:p>
      </dgm:t>
    </dgm:pt>
    <dgm:pt modelId="{6D154588-A24A-4F99-B975-61FCF7BDE692}" type="pres">
      <dgm:prSet presAssocID="{264152F7-B996-4843-8850-99A2DE5218B0}" presName="ParentText" presStyleLbl="revTx" presStyleIdx="4" presStyleCnt="5">
        <dgm:presLayoutVars>
          <dgm:chMax val="0"/>
          <dgm:chPref val="0"/>
          <dgm:bulletEnabled val="1"/>
        </dgm:presLayoutVars>
      </dgm:prSet>
      <dgm:spPr/>
      <dgm:t>
        <a:bodyPr/>
        <a:lstStyle/>
        <a:p>
          <a:endParaRPr lang="en-US"/>
        </a:p>
      </dgm:t>
    </dgm:pt>
  </dgm:ptLst>
  <dgm:cxnLst>
    <dgm:cxn modelId="{44334DA1-6F21-45CF-8447-6C8FF7045352}" srcId="{0C1FD304-C15D-49FB-9E10-DCFB0D2B8662}" destId="{E5621568-1F5D-4DB4-B712-69346603F583}" srcOrd="2" destOrd="0" parTransId="{81020BCB-373D-4288-ADB1-BFA16471D01E}" sibTransId="{F74E15B6-9B9A-40D6-80BA-CB2D49F2269B}"/>
    <dgm:cxn modelId="{5E4D3E6C-7F6E-4174-BEA7-25EBCC91269A}" type="presOf" srcId="{0BF7F2F3-1607-4665-8AE6-769AF61F5644}" destId="{F8530915-65EB-4415-91CD-F55D85C14231}" srcOrd="0" destOrd="0" presId="urn:microsoft.com/office/officeart/2009/3/layout/StepUpProcess"/>
    <dgm:cxn modelId="{857B73D5-5BD7-4152-A387-1E4470B389CC}" srcId="{0C1FD304-C15D-49FB-9E10-DCFB0D2B8662}" destId="{264152F7-B996-4843-8850-99A2DE5218B0}" srcOrd="4" destOrd="0" parTransId="{ABBEDB7E-487A-48D6-B20D-13E00B48AA34}" sibTransId="{5BA42E47-CF0D-4974-8BC1-4870CFC52D8C}"/>
    <dgm:cxn modelId="{AC490A86-DEE2-4890-97F7-E2AB8587430E}" srcId="{0C1FD304-C15D-49FB-9E10-DCFB0D2B8662}" destId="{FE8ADA3E-5B80-4E08-9AEB-17B1A30F5975}" srcOrd="3" destOrd="0" parTransId="{96E5F6F9-795F-4B73-A907-5330DB54AD7B}" sibTransId="{D790B832-9A08-4458-9E24-86D76AD455D7}"/>
    <dgm:cxn modelId="{43F7D7FF-CBBC-44C9-88CB-6DB115B485E2}" type="presOf" srcId="{264152F7-B996-4843-8850-99A2DE5218B0}" destId="{6D154588-A24A-4F99-B975-61FCF7BDE692}" srcOrd="0" destOrd="0" presId="urn:microsoft.com/office/officeart/2009/3/layout/StepUpProcess"/>
    <dgm:cxn modelId="{3C85094D-1EF5-4195-927C-1C276967C358}" type="presOf" srcId="{0C1FD304-C15D-49FB-9E10-DCFB0D2B8662}" destId="{EFD83F1E-1EE3-4F72-8859-C33D747682DE}" srcOrd="0" destOrd="0" presId="urn:microsoft.com/office/officeart/2009/3/layout/StepUpProcess"/>
    <dgm:cxn modelId="{987341E0-F202-4811-BFBD-041EBB72EE3D}" type="presOf" srcId="{6509AD4C-7B5D-4A52-82F4-7181E44D375F}" destId="{78497E69-4C77-4921-BB47-A0D64C0EBD02}" srcOrd="0" destOrd="0" presId="urn:microsoft.com/office/officeart/2009/3/layout/StepUpProcess"/>
    <dgm:cxn modelId="{46F85295-B881-41B4-BE53-5C165392066C}" type="presOf" srcId="{FE8ADA3E-5B80-4E08-9AEB-17B1A30F5975}" destId="{90866FE1-DE36-4942-A387-FC4B39AAF689}" srcOrd="0" destOrd="0" presId="urn:microsoft.com/office/officeart/2009/3/layout/StepUpProcess"/>
    <dgm:cxn modelId="{A0EE9184-5422-4FA3-8C7D-5654AFB0A312}" srcId="{0C1FD304-C15D-49FB-9E10-DCFB0D2B8662}" destId="{0BF7F2F3-1607-4665-8AE6-769AF61F5644}" srcOrd="0" destOrd="0" parTransId="{F4B93315-F165-40D4-BC66-C9CB6394BF8C}" sibTransId="{BF17EB44-15DF-4DE1-BFA3-BD27F9F1BFD4}"/>
    <dgm:cxn modelId="{A779B17B-F4CB-4474-8645-7A603D8CDAE8}" srcId="{0C1FD304-C15D-49FB-9E10-DCFB0D2B8662}" destId="{6509AD4C-7B5D-4A52-82F4-7181E44D375F}" srcOrd="1" destOrd="0" parTransId="{A497EF2C-1ECC-467E-9D02-0F42D9F2F6C0}" sibTransId="{F0F19005-B2C5-4DD0-BCA8-7A129EAAD5D7}"/>
    <dgm:cxn modelId="{0CFF6735-9297-44DA-9556-BC0C55D741D5}" type="presOf" srcId="{E5621568-1F5D-4DB4-B712-69346603F583}" destId="{95CD7A18-6F08-4D63-A4B0-6D06208DC64F}" srcOrd="0" destOrd="0" presId="urn:microsoft.com/office/officeart/2009/3/layout/StepUpProcess"/>
    <dgm:cxn modelId="{A5D0E162-7769-40CB-A4DA-3B7DA836281A}" type="presParOf" srcId="{EFD83F1E-1EE3-4F72-8859-C33D747682DE}" destId="{3C2724D5-FE7C-42E1-88BA-2C58B8F36467}" srcOrd="0" destOrd="0" presId="urn:microsoft.com/office/officeart/2009/3/layout/StepUpProcess"/>
    <dgm:cxn modelId="{FF0C99F0-ECEA-4A24-9C8D-D59F262B27F4}" type="presParOf" srcId="{3C2724D5-FE7C-42E1-88BA-2C58B8F36467}" destId="{614EB4FB-7E90-45FF-B6E6-467E7C53762B}" srcOrd="0" destOrd="0" presId="urn:microsoft.com/office/officeart/2009/3/layout/StepUpProcess"/>
    <dgm:cxn modelId="{B86C68EF-ABF3-4217-81A3-44A5478DFE15}" type="presParOf" srcId="{3C2724D5-FE7C-42E1-88BA-2C58B8F36467}" destId="{F8530915-65EB-4415-91CD-F55D85C14231}" srcOrd="1" destOrd="0" presId="urn:microsoft.com/office/officeart/2009/3/layout/StepUpProcess"/>
    <dgm:cxn modelId="{027B37BE-B0D0-46E5-904A-979C50878B63}" type="presParOf" srcId="{3C2724D5-FE7C-42E1-88BA-2C58B8F36467}" destId="{8CE3FE89-1056-44D1-B79A-091C8E4ACD40}" srcOrd="2" destOrd="0" presId="urn:microsoft.com/office/officeart/2009/3/layout/StepUpProcess"/>
    <dgm:cxn modelId="{06F3C532-7D95-4B63-807C-C48AEDDC1306}" type="presParOf" srcId="{EFD83F1E-1EE3-4F72-8859-C33D747682DE}" destId="{B120E132-2489-4BCF-B3CD-B7FC8F687CE0}" srcOrd="1" destOrd="0" presId="urn:microsoft.com/office/officeart/2009/3/layout/StepUpProcess"/>
    <dgm:cxn modelId="{14B7E908-EA02-4BDB-B7FD-CC9C121AEC07}" type="presParOf" srcId="{B120E132-2489-4BCF-B3CD-B7FC8F687CE0}" destId="{24E9A9E5-11C8-4F20-A975-03BFE1C0F244}" srcOrd="0" destOrd="0" presId="urn:microsoft.com/office/officeart/2009/3/layout/StepUpProcess"/>
    <dgm:cxn modelId="{A73A07A9-43E6-4B5D-8337-9FC1B775C0B8}" type="presParOf" srcId="{EFD83F1E-1EE3-4F72-8859-C33D747682DE}" destId="{0533BE4E-5389-44E0-A2C6-DDE7D333D3B2}" srcOrd="2" destOrd="0" presId="urn:microsoft.com/office/officeart/2009/3/layout/StepUpProcess"/>
    <dgm:cxn modelId="{20BE97D4-2F59-4B1B-9E1B-CA7E87D580F5}" type="presParOf" srcId="{0533BE4E-5389-44E0-A2C6-DDE7D333D3B2}" destId="{67F01245-68AB-43CA-8A29-FDF553C3F79E}" srcOrd="0" destOrd="0" presId="urn:microsoft.com/office/officeart/2009/3/layout/StepUpProcess"/>
    <dgm:cxn modelId="{1B11BA42-02E5-42AD-9BD0-B411C18FC79F}" type="presParOf" srcId="{0533BE4E-5389-44E0-A2C6-DDE7D333D3B2}" destId="{78497E69-4C77-4921-BB47-A0D64C0EBD02}" srcOrd="1" destOrd="0" presId="urn:microsoft.com/office/officeart/2009/3/layout/StepUpProcess"/>
    <dgm:cxn modelId="{674BAA6A-6C0C-4539-B8E1-A23345E6B745}" type="presParOf" srcId="{0533BE4E-5389-44E0-A2C6-DDE7D333D3B2}" destId="{5AFD846A-1E82-49D2-A926-EFE1CA40880D}" srcOrd="2" destOrd="0" presId="urn:microsoft.com/office/officeart/2009/3/layout/StepUpProcess"/>
    <dgm:cxn modelId="{035F8BD0-964B-4488-A474-49DBEB469528}" type="presParOf" srcId="{EFD83F1E-1EE3-4F72-8859-C33D747682DE}" destId="{468FD41F-499B-48B9-9B1C-A626A2839DBF}" srcOrd="3" destOrd="0" presId="urn:microsoft.com/office/officeart/2009/3/layout/StepUpProcess"/>
    <dgm:cxn modelId="{8AB3954D-A643-4D27-83F2-DEBF0A7D5323}" type="presParOf" srcId="{468FD41F-499B-48B9-9B1C-A626A2839DBF}" destId="{85185731-9AB7-4148-9A17-30B714321D1C}" srcOrd="0" destOrd="0" presId="urn:microsoft.com/office/officeart/2009/3/layout/StepUpProcess"/>
    <dgm:cxn modelId="{3097C21E-CB26-44CE-B327-0DCBBE9C14A9}" type="presParOf" srcId="{EFD83F1E-1EE3-4F72-8859-C33D747682DE}" destId="{331CB393-F643-4435-9236-601D49B17969}" srcOrd="4" destOrd="0" presId="urn:microsoft.com/office/officeart/2009/3/layout/StepUpProcess"/>
    <dgm:cxn modelId="{6FF00E45-0C03-4AA6-9665-BE17420E0D1E}" type="presParOf" srcId="{331CB393-F643-4435-9236-601D49B17969}" destId="{5C6B44ED-B336-4216-A349-0405184B27BA}" srcOrd="0" destOrd="0" presId="urn:microsoft.com/office/officeart/2009/3/layout/StepUpProcess"/>
    <dgm:cxn modelId="{F2A79723-1C07-4F29-B736-EA7DECA07996}" type="presParOf" srcId="{331CB393-F643-4435-9236-601D49B17969}" destId="{95CD7A18-6F08-4D63-A4B0-6D06208DC64F}" srcOrd="1" destOrd="0" presId="urn:microsoft.com/office/officeart/2009/3/layout/StepUpProcess"/>
    <dgm:cxn modelId="{800ECA04-35A1-4B94-BA35-4944FC818E78}" type="presParOf" srcId="{331CB393-F643-4435-9236-601D49B17969}" destId="{ECB5CD70-21F1-41CD-BFCB-FF903BF4D68A}" srcOrd="2" destOrd="0" presId="urn:microsoft.com/office/officeart/2009/3/layout/StepUpProcess"/>
    <dgm:cxn modelId="{D23DA3FA-471D-4548-AED0-0D1A071904DA}" type="presParOf" srcId="{EFD83F1E-1EE3-4F72-8859-C33D747682DE}" destId="{DFB9D567-6FB2-4157-9BE3-7248E64E1B50}" srcOrd="5" destOrd="0" presId="urn:microsoft.com/office/officeart/2009/3/layout/StepUpProcess"/>
    <dgm:cxn modelId="{906F4DA8-D444-42DA-B22A-13536AA6213F}" type="presParOf" srcId="{DFB9D567-6FB2-4157-9BE3-7248E64E1B50}" destId="{7AAA6B13-1750-480E-A24E-3D6B7DE7F3E8}" srcOrd="0" destOrd="0" presId="urn:microsoft.com/office/officeart/2009/3/layout/StepUpProcess"/>
    <dgm:cxn modelId="{D3477115-FCD0-4D73-AED3-B465B5E64BB3}" type="presParOf" srcId="{EFD83F1E-1EE3-4F72-8859-C33D747682DE}" destId="{574BFC80-6002-4B28-93E8-54505386F163}" srcOrd="6" destOrd="0" presId="urn:microsoft.com/office/officeart/2009/3/layout/StepUpProcess"/>
    <dgm:cxn modelId="{81A93ABE-1F18-4E7C-B131-E0C377926BE8}" type="presParOf" srcId="{574BFC80-6002-4B28-93E8-54505386F163}" destId="{2684C54A-F08A-4B76-86B3-4A55DA5A10B2}" srcOrd="0" destOrd="0" presId="urn:microsoft.com/office/officeart/2009/3/layout/StepUpProcess"/>
    <dgm:cxn modelId="{ADB0006B-E3B0-4E0A-9375-558CCBAA42D3}" type="presParOf" srcId="{574BFC80-6002-4B28-93E8-54505386F163}" destId="{90866FE1-DE36-4942-A387-FC4B39AAF689}" srcOrd="1" destOrd="0" presId="urn:microsoft.com/office/officeart/2009/3/layout/StepUpProcess"/>
    <dgm:cxn modelId="{A489C5E4-B8F9-4D65-B5C7-F00AB01D0FF0}" type="presParOf" srcId="{574BFC80-6002-4B28-93E8-54505386F163}" destId="{46E3180D-4378-465F-89F0-C4EAA9859D97}" srcOrd="2" destOrd="0" presId="urn:microsoft.com/office/officeart/2009/3/layout/StepUpProcess"/>
    <dgm:cxn modelId="{A9EF1D1B-DEC8-4D82-A89D-C1F091F7FB6C}" type="presParOf" srcId="{EFD83F1E-1EE3-4F72-8859-C33D747682DE}" destId="{C257BE73-513E-4615-A119-60D9E2BD0D3C}" srcOrd="7" destOrd="0" presId="urn:microsoft.com/office/officeart/2009/3/layout/StepUpProcess"/>
    <dgm:cxn modelId="{17B1601E-B9C6-4903-9190-F224E82FCEAC}" type="presParOf" srcId="{C257BE73-513E-4615-A119-60D9E2BD0D3C}" destId="{139D6A59-BD25-4980-8BAE-CD434801727C}" srcOrd="0" destOrd="0" presId="urn:microsoft.com/office/officeart/2009/3/layout/StepUpProcess"/>
    <dgm:cxn modelId="{D45069B7-F33B-47D8-89A3-33E98B3AFFC7}" type="presParOf" srcId="{EFD83F1E-1EE3-4F72-8859-C33D747682DE}" destId="{DEB28010-C0C6-4093-AEE6-1BEC279E957C}" srcOrd="8" destOrd="0" presId="urn:microsoft.com/office/officeart/2009/3/layout/StepUpProcess"/>
    <dgm:cxn modelId="{695EE39C-AD75-474D-9EBA-D1FA19DFFCF7}" type="presParOf" srcId="{DEB28010-C0C6-4093-AEE6-1BEC279E957C}" destId="{041E7CBD-47A5-493D-99FD-4490848ADDA5}" srcOrd="0" destOrd="0" presId="urn:microsoft.com/office/officeart/2009/3/layout/StepUpProcess"/>
    <dgm:cxn modelId="{7D9E3FF2-49DA-4F99-9C9C-B68362603FB5}" type="presParOf" srcId="{DEB28010-C0C6-4093-AEE6-1BEC279E957C}" destId="{6D154588-A24A-4F99-B975-61FCF7BDE692}"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A9CD36-A661-4463-8D5C-FD862D5FCA07}" type="doc">
      <dgm:prSet loTypeId="urn:microsoft.com/office/officeart/2005/8/layout/pyramid1" loCatId="pyramid" qsTypeId="urn:microsoft.com/office/officeart/2005/8/quickstyle/3d1" qsCatId="3D" csTypeId="urn:microsoft.com/office/officeart/2005/8/colors/accent1_2" csCatId="accent1" phldr="1"/>
      <dgm:spPr/>
    </dgm:pt>
    <dgm:pt modelId="{2E968B05-404F-4D29-9AA9-1AE5476DA632}">
      <dgm:prSet phldrT="[Text]" custT="1"/>
      <dgm:spPr/>
      <dgm:t>
        <a:bodyPr/>
        <a:lstStyle/>
        <a:p>
          <a:endParaRPr lang="en-US" sz="2000" b="1" dirty="0"/>
        </a:p>
      </dgm:t>
    </dgm:pt>
    <dgm:pt modelId="{58D6B404-D457-46BC-AEB4-8D1214C7A83E}" type="parTrans" cxnId="{DC556BB9-342C-456A-8CEE-820C02C4FD59}">
      <dgm:prSet/>
      <dgm:spPr/>
      <dgm:t>
        <a:bodyPr/>
        <a:lstStyle/>
        <a:p>
          <a:endParaRPr lang="en-US"/>
        </a:p>
      </dgm:t>
    </dgm:pt>
    <dgm:pt modelId="{036B925D-9AEE-4C70-A3DA-174DF29B022E}" type="sibTrans" cxnId="{DC556BB9-342C-456A-8CEE-820C02C4FD59}">
      <dgm:prSet/>
      <dgm:spPr/>
      <dgm:t>
        <a:bodyPr/>
        <a:lstStyle/>
        <a:p>
          <a:endParaRPr lang="en-US"/>
        </a:p>
      </dgm:t>
    </dgm:pt>
    <dgm:pt modelId="{7F3F3CF6-0B72-4982-9F50-BB6F827BDA7E}">
      <dgm:prSet phldrT="[Text]" custT="1"/>
      <dgm:spPr/>
      <dgm:t>
        <a:bodyPr/>
        <a:lstStyle/>
        <a:p>
          <a:endParaRPr lang="en-US" sz="2000" b="1" dirty="0"/>
        </a:p>
      </dgm:t>
    </dgm:pt>
    <dgm:pt modelId="{C0ABCA3D-1B5B-427D-99E3-3C8CC1DA061B}" type="parTrans" cxnId="{2C4A4353-8BEC-430B-88FC-9C204696C284}">
      <dgm:prSet/>
      <dgm:spPr/>
      <dgm:t>
        <a:bodyPr/>
        <a:lstStyle/>
        <a:p>
          <a:endParaRPr lang="en-US"/>
        </a:p>
      </dgm:t>
    </dgm:pt>
    <dgm:pt modelId="{AD10AE4F-79E3-44BD-924D-16A799022AAC}" type="sibTrans" cxnId="{2C4A4353-8BEC-430B-88FC-9C204696C284}">
      <dgm:prSet/>
      <dgm:spPr/>
      <dgm:t>
        <a:bodyPr/>
        <a:lstStyle/>
        <a:p>
          <a:endParaRPr lang="en-US"/>
        </a:p>
      </dgm:t>
    </dgm:pt>
    <dgm:pt modelId="{58672D9A-9CC4-4FB4-AE69-76A97A2B9AFE}">
      <dgm:prSet phldrT="[Text]" custT="1"/>
      <dgm:spPr/>
      <dgm:t>
        <a:bodyPr/>
        <a:lstStyle/>
        <a:p>
          <a:endParaRPr lang="en-US" sz="2000" b="1" dirty="0"/>
        </a:p>
      </dgm:t>
    </dgm:pt>
    <dgm:pt modelId="{F0531D04-DE43-42FF-9CD4-E909F34DE92A}" type="parTrans" cxnId="{FE1B0BF4-FE0B-4595-B059-F3CD86326535}">
      <dgm:prSet/>
      <dgm:spPr/>
      <dgm:t>
        <a:bodyPr/>
        <a:lstStyle/>
        <a:p>
          <a:endParaRPr lang="en-US"/>
        </a:p>
      </dgm:t>
    </dgm:pt>
    <dgm:pt modelId="{CE1816B6-9398-4EE1-BAAD-2AAB7A786DD6}" type="sibTrans" cxnId="{FE1B0BF4-FE0B-4595-B059-F3CD86326535}">
      <dgm:prSet/>
      <dgm:spPr/>
      <dgm:t>
        <a:bodyPr/>
        <a:lstStyle/>
        <a:p>
          <a:endParaRPr lang="en-US"/>
        </a:p>
      </dgm:t>
    </dgm:pt>
    <dgm:pt modelId="{EBF574B1-DE43-4E50-93B0-44F70B61FA57}">
      <dgm:prSet phldrT="[Text]" custT="1"/>
      <dgm:spPr/>
      <dgm:t>
        <a:bodyPr/>
        <a:lstStyle/>
        <a:p>
          <a:endParaRPr lang="en-US" sz="2000" b="1" dirty="0"/>
        </a:p>
      </dgm:t>
    </dgm:pt>
    <dgm:pt modelId="{1CC10C4C-5697-4373-8510-E34CDEE783FA}" type="parTrans" cxnId="{007BCBCA-E604-454A-ACCE-7060F6E41246}">
      <dgm:prSet/>
      <dgm:spPr/>
      <dgm:t>
        <a:bodyPr/>
        <a:lstStyle/>
        <a:p>
          <a:endParaRPr lang="en-US"/>
        </a:p>
      </dgm:t>
    </dgm:pt>
    <dgm:pt modelId="{A5A2657F-6ACF-40A0-A7EC-A7C2E4702B9E}" type="sibTrans" cxnId="{007BCBCA-E604-454A-ACCE-7060F6E41246}">
      <dgm:prSet/>
      <dgm:spPr/>
      <dgm:t>
        <a:bodyPr/>
        <a:lstStyle/>
        <a:p>
          <a:endParaRPr lang="en-US"/>
        </a:p>
      </dgm:t>
    </dgm:pt>
    <dgm:pt modelId="{129876E5-F15B-4479-9B55-765CA9D6B390}">
      <dgm:prSet phldrT="[Text]" custT="1"/>
      <dgm:spPr/>
      <dgm:t>
        <a:bodyPr/>
        <a:lstStyle/>
        <a:p>
          <a:endParaRPr lang="en-US" sz="2000" b="1" dirty="0"/>
        </a:p>
      </dgm:t>
    </dgm:pt>
    <dgm:pt modelId="{B41761F1-3DCB-41CF-A855-167ECAD70B4A}" type="parTrans" cxnId="{4A58BD99-B179-4E7E-B83F-9626ECF9DC5B}">
      <dgm:prSet/>
      <dgm:spPr/>
      <dgm:t>
        <a:bodyPr/>
        <a:lstStyle/>
        <a:p>
          <a:endParaRPr lang="en-US"/>
        </a:p>
      </dgm:t>
    </dgm:pt>
    <dgm:pt modelId="{FA95183A-62A3-4E09-A694-347B2B542FF2}" type="sibTrans" cxnId="{4A58BD99-B179-4E7E-B83F-9626ECF9DC5B}">
      <dgm:prSet/>
      <dgm:spPr/>
      <dgm:t>
        <a:bodyPr/>
        <a:lstStyle/>
        <a:p>
          <a:endParaRPr lang="en-US"/>
        </a:p>
      </dgm:t>
    </dgm:pt>
    <dgm:pt modelId="{B3ABF6C9-1E13-4E8F-AF3D-312F39972234}" type="pres">
      <dgm:prSet presAssocID="{4BA9CD36-A661-4463-8D5C-FD862D5FCA07}" presName="Name0" presStyleCnt="0">
        <dgm:presLayoutVars>
          <dgm:dir/>
          <dgm:animLvl val="lvl"/>
          <dgm:resizeHandles val="exact"/>
        </dgm:presLayoutVars>
      </dgm:prSet>
      <dgm:spPr/>
    </dgm:pt>
    <dgm:pt modelId="{742C7A77-F2ED-460C-9711-B71D7C1CC484}" type="pres">
      <dgm:prSet presAssocID="{2E968B05-404F-4D29-9AA9-1AE5476DA632}" presName="Name8" presStyleCnt="0"/>
      <dgm:spPr/>
    </dgm:pt>
    <dgm:pt modelId="{BDBEBA50-825E-4951-B40E-CFB8D4CCFF4D}" type="pres">
      <dgm:prSet presAssocID="{2E968B05-404F-4D29-9AA9-1AE5476DA632}" presName="level" presStyleLbl="node1" presStyleIdx="0" presStyleCnt="5">
        <dgm:presLayoutVars>
          <dgm:chMax val="1"/>
          <dgm:bulletEnabled val="1"/>
        </dgm:presLayoutVars>
      </dgm:prSet>
      <dgm:spPr/>
      <dgm:t>
        <a:bodyPr/>
        <a:lstStyle/>
        <a:p>
          <a:endParaRPr lang="en-US"/>
        </a:p>
      </dgm:t>
    </dgm:pt>
    <dgm:pt modelId="{DA066B69-1493-4C66-BF88-87F05D3BCFAD}" type="pres">
      <dgm:prSet presAssocID="{2E968B05-404F-4D29-9AA9-1AE5476DA632}" presName="levelTx" presStyleLbl="revTx" presStyleIdx="0" presStyleCnt="0">
        <dgm:presLayoutVars>
          <dgm:chMax val="1"/>
          <dgm:bulletEnabled val="1"/>
        </dgm:presLayoutVars>
      </dgm:prSet>
      <dgm:spPr/>
      <dgm:t>
        <a:bodyPr/>
        <a:lstStyle/>
        <a:p>
          <a:endParaRPr lang="en-US"/>
        </a:p>
      </dgm:t>
    </dgm:pt>
    <dgm:pt modelId="{4E9616CA-224C-4547-B2D4-DB7193CB3810}" type="pres">
      <dgm:prSet presAssocID="{7F3F3CF6-0B72-4982-9F50-BB6F827BDA7E}" presName="Name8" presStyleCnt="0"/>
      <dgm:spPr/>
    </dgm:pt>
    <dgm:pt modelId="{CB0D8774-9DED-4C14-B797-285CAB9A5AA3}" type="pres">
      <dgm:prSet presAssocID="{7F3F3CF6-0B72-4982-9F50-BB6F827BDA7E}" presName="level" presStyleLbl="node1" presStyleIdx="1" presStyleCnt="5">
        <dgm:presLayoutVars>
          <dgm:chMax val="1"/>
          <dgm:bulletEnabled val="1"/>
        </dgm:presLayoutVars>
      </dgm:prSet>
      <dgm:spPr/>
      <dgm:t>
        <a:bodyPr/>
        <a:lstStyle/>
        <a:p>
          <a:endParaRPr lang="en-US"/>
        </a:p>
      </dgm:t>
    </dgm:pt>
    <dgm:pt modelId="{A66058D9-9BF1-4F42-B79C-FF0A6DAD7B56}" type="pres">
      <dgm:prSet presAssocID="{7F3F3CF6-0B72-4982-9F50-BB6F827BDA7E}" presName="levelTx" presStyleLbl="revTx" presStyleIdx="0" presStyleCnt="0">
        <dgm:presLayoutVars>
          <dgm:chMax val="1"/>
          <dgm:bulletEnabled val="1"/>
        </dgm:presLayoutVars>
      </dgm:prSet>
      <dgm:spPr/>
      <dgm:t>
        <a:bodyPr/>
        <a:lstStyle/>
        <a:p>
          <a:endParaRPr lang="en-US"/>
        </a:p>
      </dgm:t>
    </dgm:pt>
    <dgm:pt modelId="{90C63DCB-2AC9-4295-A4C4-363AA06655CA}" type="pres">
      <dgm:prSet presAssocID="{58672D9A-9CC4-4FB4-AE69-76A97A2B9AFE}" presName="Name8" presStyleCnt="0"/>
      <dgm:spPr/>
    </dgm:pt>
    <dgm:pt modelId="{78762347-F578-4F80-8997-2055D501B84B}" type="pres">
      <dgm:prSet presAssocID="{58672D9A-9CC4-4FB4-AE69-76A97A2B9AFE}" presName="level" presStyleLbl="node1" presStyleIdx="2" presStyleCnt="5">
        <dgm:presLayoutVars>
          <dgm:chMax val="1"/>
          <dgm:bulletEnabled val="1"/>
        </dgm:presLayoutVars>
      </dgm:prSet>
      <dgm:spPr/>
      <dgm:t>
        <a:bodyPr/>
        <a:lstStyle/>
        <a:p>
          <a:endParaRPr lang="en-US"/>
        </a:p>
      </dgm:t>
    </dgm:pt>
    <dgm:pt modelId="{209F6F3E-BC54-4324-B2E6-75402B1FBAD3}" type="pres">
      <dgm:prSet presAssocID="{58672D9A-9CC4-4FB4-AE69-76A97A2B9AFE}" presName="levelTx" presStyleLbl="revTx" presStyleIdx="0" presStyleCnt="0">
        <dgm:presLayoutVars>
          <dgm:chMax val="1"/>
          <dgm:bulletEnabled val="1"/>
        </dgm:presLayoutVars>
      </dgm:prSet>
      <dgm:spPr/>
      <dgm:t>
        <a:bodyPr/>
        <a:lstStyle/>
        <a:p>
          <a:endParaRPr lang="en-US"/>
        </a:p>
      </dgm:t>
    </dgm:pt>
    <dgm:pt modelId="{EA69C1E5-B705-4666-873B-0085575D9483}" type="pres">
      <dgm:prSet presAssocID="{129876E5-F15B-4479-9B55-765CA9D6B390}" presName="Name8" presStyleCnt="0"/>
      <dgm:spPr/>
    </dgm:pt>
    <dgm:pt modelId="{9F4C56A2-4B99-4326-AA55-FD009F592D6E}" type="pres">
      <dgm:prSet presAssocID="{129876E5-F15B-4479-9B55-765CA9D6B390}" presName="level" presStyleLbl="node1" presStyleIdx="3" presStyleCnt="5">
        <dgm:presLayoutVars>
          <dgm:chMax val="1"/>
          <dgm:bulletEnabled val="1"/>
        </dgm:presLayoutVars>
      </dgm:prSet>
      <dgm:spPr/>
      <dgm:t>
        <a:bodyPr/>
        <a:lstStyle/>
        <a:p>
          <a:endParaRPr lang="en-US"/>
        </a:p>
      </dgm:t>
    </dgm:pt>
    <dgm:pt modelId="{CE4335A7-3334-41D1-8C38-3239F15D8095}" type="pres">
      <dgm:prSet presAssocID="{129876E5-F15B-4479-9B55-765CA9D6B390}" presName="levelTx" presStyleLbl="revTx" presStyleIdx="0" presStyleCnt="0">
        <dgm:presLayoutVars>
          <dgm:chMax val="1"/>
          <dgm:bulletEnabled val="1"/>
        </dgm:presLayoutVars>
      </dgm:prSet>
      <dgm:spPr/>
      <dgm:t>
        <a:bodyPr/>
        <a:lstStyle/>
        <a:p>
          <a:endParaRPr lang="en-US"/>
        </a:p>
      </dgm:t>
    </dgm:pt>
    <dgm:pt modelId="{A447D561-3E5F-4342-A219-C0940D0AF4D7}" type="pres">
      <dgm:prSet presAssocID="{EBF574B1-DE43-4E50-93B0-44F70B61FA57}" presName="Name8" presStyleCnt="0"/>
      <dgm:spPr/>
    </dgm:pt>
    <dgm:pt modelId="{A7DD8FDC-9E8B-4377-B32A-4C029AC4E97E}" type="pres">
      <dgm:prSet presAssocID="{EBF574B1-DE43-4E50-93B0-44F70B61FA57}" presName="level" presStyleLbl="node1" presStyleIdx="4" presStyleCnt="5">
        <dgm:presLayoutVars>
          <dgm:chMax val="1"/>
          <dgm:bulletEnabled val="1"/>
        </dgm:presLayoutVars>
      </dgm:prSet>
      <dgm:spPr/>
      <dgm:t>
        <a:bodyPr/>
        <a:lstStyle/>
        <a:p>
          <a:endParaRPr lang="en-US"/>
        </a:p>
      </dgm:t>
    </dgm:pt>
    <dgm:pt modelId="{BBBB2346-EFB7-4C5F-89B4-11B7710C42A8}" type="pres">
      <dgm:prSet presAssocID="{EBF574B1-DE43-4E50-93B0-44F70B61FA57}" presName="levelTx" presStyleLbl="revTx" presStyleIdx="0" presStyleCnt="0">
        <dgm:presLayoutVars>
          <dgm:chMax val="1"/>
          <dgm:bulletEnabled val="1"/>
        </dgm:presLayoutVars>
      </dgm:prSet>
      <dgm:spPr/>
      <dgm:t>
        <a:bodyPr/>
        <a:lstStyle/>
        <a:p>
          <a:endParaRPr lang="en-US"/>
        </a:p>
      </dgm:t>
    </dgm:pt>
  </dgm:ptLst>
  <dgm:cxnLst>
    <dgm:cxn modelId="{19D80A85-C24B-4A93-B998-88687612FFAF}" type="presOf" srcId="{4BA9CD36-A661-4463-8D5C-FD862D5FCA07}" destId="{B3ABF6C9-1E13-4E8F-AF3D-312F39972234}" srcOrd="0" destOrd="0" presId="urn:microsoft.com/office/officeart/2005/8/layout/pyramid1"/>
    <dgm:cxn modelId="{5FF27E32-F03A-4324-8882-678907674057}" type="presOf" srcId="{58672D9A-9CC4-4FB4-AE69-76A97A2B9AFE}" destId="{78762347-F578-4F80-8997-2055D501B84B}" srcOrd="0" destOrd="0" presId="urn:microsoft.com/office/officeart/2005/8/layout/pyramid1"/>
    <dgm:cxn modelId="{4A58BD99-B179-4E7E-B83F-9626ECF9DC5B}" srcId="{4BA9CD36-A661-4463-8D5C-FD862D5FCA07}" destId="{129876E5-F15B-4479-9B55-765CA9D6B390}" srcOrd="3" destOrd="0" parTransId="{B41761F1-3DCB-41CF-A855-167ECAD70B4A}" sibTransId="{FA95183A-62A3-4E09-A694-347B2B542FF2}"/>
    <dgm:cxn modelId="{63881251-C2A4-4142-BD22-3ABE6BCCE3E1}" type="presOf" srcId="{129876E5-F15B-4479-9B55-765CA9D6B390}" destId="{9F4C56A2-4B99-4326-AA55-FD009F592D6E}" srcOrd="0" destOrd="0" presId="urn:microsoft.com/office/officeart/2005/8/layout/pyramid1"/>
    <dgm:cxn modelId="{5B08E484-D765-40D7-8455-4F6C514A788E}" type="presOf" srcId="{7F3F3CF6-0B72-4982-9F50-BB6F827BDA7E}" destId="{CB0D8774-9DED-4C14-B797-285CAB9A5AA3}" srcOrd="0" destOrd="0" presId="urn:microsoft.com/office/officeart/2005/8/layout/pyramid1"/>
    <dgm:cxn modelId="{E75DFDE7-D5E7-46AD-9089-FCF846699B4B}" type="presOf" srcId="{EBF574B1-DE43-4E50-93B0-44F70B61FA57}" destId="{BBBB2346-EFB7-4C5F-89B4-11B7710C42A8}" srcOrd="1" destOrd="0" presId="urn:microsoft.com/office/officeart/2005/8/layout/pyramid1"/>
    <dgm:cxn modelId="{DC556BB9-342C-456A-8CEE-820C02C4FD59}" srcId="{4BA9CD36-A661-4463-8D5C-FD862D5FCA07}" destId="{2E968B05-404F-4D29-9AA9-1AE5476DA632}" srcOrd="0" destOrd="0" parTransId="{58D6B404-D457-46BC-AEB4-8D1214C7A83E}" sibTransId="{036B925D-9AEE-4C70-A3DA-174DF29B022E}"/>
    <dgm:cxn modelId="{FE1B0BF4-FE0B-4595-B059-F3CD86326535}" srcId="{4BA9CD36-A661-4463-8D5C-FD862D5FCA07}" destId="{58672D9A-9CC4-4FB4-AE69-76A97A2B9AFE}" srcOrd="2" destOrd="0" parTransId="{F0531D04-DE43-42FF-9CD4-E909F34DE92A}" sibTransId="{CE1816B6-9398-4EE1-BAAD-2AAB7A786DD6}"/>
    <dgm:cxn modelId="{64CFE28E-A0E4-482B-A35C-47CA2E6E0088}" type="presOf" srcId="{7F3F3CF6-0B72-4982-9F50-BB6F827BDA7E}" destId="{A66058D9-9BF1-4F42-B79C-FF0A6DAD7B56}" srcOrd="1" destOrd="0" presId="urn:microsoft.com/office/officeart/2005/8/layout/pyramid1"/>
    <dgm:cxn modelId="{9CE47928-9681-4D45-95A4-3E858353B624}" type="presOf" srcId="{2E968B05-404F-4D29-9AA9-1AE5476DA632}" destId="{BDBEBA50-825E-4951-B40E-CFB8D4CCFF4D}" srcOrd="0" destOrd="0" presId="urn:microsoft.com/office/officeart/2005/8/layout/pyramid1"/>
    <dgm:cxn modelId="{2C4A4353-8BEC-430B-88FC-9C204696C284}" srcId="{4BA9CD36-A661-4463-8D5C-FD862D5FCA07}" destId="{7F3F3CF6-0B72-4982-9F50-BB6F827BDA7E}" srcOrd="1" destOrd="0" parTransId="{C0ABCA3D-1B5B-427D-99E3-3C8CC1DA061B}" sibTransId="{AD10AE4F-79E3-44BD-924D-16A799022AAC}"/>
    <dgm:cxn modelId="{1A166DE8-9819-4BB0-A511-647E481EBB36}" type="presOf" srcId="{EBF574B1-DE43-4E50-93B0-44F70B61FA57}" destId="{A7DD8FDC-9E8B-4377-B32A-4C029AC4E97E}" srcOrd="0" destOrd="0" presId="urn:microsoft.com/office/officeart/2005/8/layout/pyramid1"/>
    <dgm:cxn modelId="{899BC4F6-D405-4E77-A766-F09507D96C0E}" type="presOf" srcId="{58672D9A-9CC4-4FB4-AE69-76A97A2B9AFE}" destId="{209F6F3E-BC54-4324-B2E6-75402B1FBAD3}" srcOrd="1" destOrd="0" presId="urn:microsoft.com/office/officeart/2005/8/layout/pyramid1"/>
    <dgm:cxn modelId="{007BCBCA-E604-454A-ACCE-7060F6E41246}" srcId="{4BA9CD36-A661-4463-8D5C-FD862D5FCA07}" destId="{EBF574B1-DE43-4E50-93B0-44F70B61FA57}" srcOrd="4" destOrd="0" parTransId="{1CC10C4C-5697-4373-8510-E34CDEE783FA}" sibTransId="{A5A2657F-6ACF-40A0-A7EC-A7C2E4702B9E}"/>
    <dgm:cxn modelId="{03368B78-A03E-47D8-A834-C3519B9D18EF}" type="presOf" srcId="{2E968B05-404F-4D29-9AA9-1AE5476DA632}" destId="{DA066B69-1493-4C66-BF88-87F05D3BCFAD}" srcOrd="1" destOrd="0" presId="urn:microsoft.com/office/officeart/2005/8/layout/pyramid1"/>
    <dgm:cxn modelId="{F6DA46C4-3C80-4413-8F57-59E8DEADC94A}" type="presOf" srcId="{129876E5-F15B-4479-9B55-765CA9D6B390}" destId="{CE4335A7-3334-41D1-8C38-3239F15D8095}" srcOrd="1" destOrd="0" presId="urn:microsoft.com/office/officeart/2005/8/layout/pyramid1"/>
    <dgm:cxn modelId="{6E7C68DA-9699-4324-804B-D24A40EE071C}" type="presParOf" srcId="{B3ABF6C9-1E13-4E8F-AF3D-312F39972234}" destId="{742C7A77-F2ED-460C-9711-B71D7C1CC484}" srcOrd="0" destOrd="0" presId="urn:microsoft.com/office/officeart/2005/8/layout/pyramid1"/>
    <dgm:cxn modelId="{F2A051B0-6293-4131-A1F6-6BC808DD41E3}" type="presParOf" srcId="{742C7A77-F2ED-460C-9711-B71D7C1CC484}" destId="{BDBEBA50-825E-4951-B40E-CFB8D4CCFF4D}" srcOrd="0" destOrd="0" presId="urn:microsoft.com/office/officeart/2005/8/layout/pyramid1"/>
    <dgm:cxn modelId="{21714685-A367-459A-B7C1-89F8673AE9D4}" type="presParOf" srcId="{742C7A77-F2ED-460C-9711-B71D7C1CC484}" destId="{DA066B69-1493-4C66-BF88-87F05D3BCFAD}" srcOrd="1" destOrd="0" presId="urn:microsoft.com/office/officeart/2005/8/layout/pyramid1"/>
    <dgm:cxn modelId="{F6823996-6A9E-4CAD-998C-2A252FA7866C}" type="presParOf" srcId="{B3ABF6C9-1E13-4E8F-AF3D-312F39972234}" destId="{4E9616CA-224C-4547-B2D4-DB7193CB3810}" srcOrd="1" destOrd="0" presId="urn:microsoft.com/office/officeart/2005/8/layout/pyramid1"/>
    <dgm:cxn modelId="{57B4D992-2F78-466B-951F-B67568925574}" type="presParOf" srcId="{4E9616CA-224C-4547-B2D4-DB7193CB3810}" destId="{CB0D8774-9DED-4C14-B797-285CAB9A5AA3}" srcOrd="0" destOrd="0" presId="urn:microsoft.com/office/officeart/2005/8/layout/pyramid1"/>
    <dgm:cxn modelId="{CB364365-49FE-40B0-B0C0-1B18806BA641}" type="presParOf" srcId="{4E9616CA-224C-4547-B2D4-DB7193CB3810}" destId="{A66058D9-9BF1-4F42-B79C-FF0A6DAD7B56}" srcOrd="1" destOrd="0" presId="urn:microsoft.com/office/officeart/2005/8/layout/pyramid1"/>
    <dgm:cxn modelId="{E9E51EEA-70BE-43F9-BDE7-0996875D9AF3}" type="presParOf" srcId="{B3ABF6C9-1E13-4E8F-AF3D-312F39972234}" destId="{90C63DCB-2AC9-4295-A4C4-363AA06655CA}" srcOrd="2" destOrd="0" presId="urn:microsoft.com/office/officeart/2005/8/layout/pyramid1"/>
    <dgm:cxn modelId="{88818556-31A2-4EA5-A427-743D2A58438B}" type="presParOf" srcId="{90C63DCB-2AC9-4295-A4C4-363AA06655CA}" destId="{78762347-F578-4F80-8997-2055D501B84B}" srcOrd="0" destOrd="0" presId="urn:microsoft.com/office/officeart/2005/8/layout/pyramid1"/>
    <dgm:cxn modelId="{E93DF341-89B6-4815-9959-F4A945559A0B}" type="presParOf" srcId="{90C63DCB-2AC9-4295-A4C4-363AA06655CA}" destId="{209F6F3E-BC54-4324-B2E6-75402B1FBAD3}" srcOrd="1" destOrd="0" presId="urn:microsoft.com/office/officeart/2005/8/layout/pyramid1"/>
    <dgm:cxn modelId="{4183767A-90F5-40CB-8B7A-9EA87B1421A4}" type="presParOf" srcId="{B3ABF6C9-1E13-4E8F-AF3D-312F39972234}" destId="{EA69C1E5-B705-4666-873B-0085575D9483}" srcOrd="3" destOrd="0" presId="urn:microsoft.com/office/officeart/2005/8/layout/pyramid1"/>
    <dgm:cxn modelId="{964AE3AB-B85E-40CC-B0E2-F412BE73CE70}" type="presParOf" srcId="{EA69C1E5-B705-4666-873B-0085575D9483}" destId="{9F4C56A2-4B99-4326-AA55-FD009F592D6E}" srcOrd="0" destOrd="0" presId="urn:microsoft.com/office/officeart/2005/8/layout/pyramid1"/>
    <dgm:cxn modelId="{E87E4C9E-DFF8-495D-8127-3A25149E3E2C}" type="presParOf" srcId="{EA69C1E5-B705-4666-873B-0085575D9483}" destId="{CE4335A7-3334-41D1-8C38-3239F15D8095}" srcOrd="1" destOrd="0" presId="urn:microsoft.com/office/officeart/2005/8/layout/pyramid1"/>
    <dgm:cxn modelId="{0C823B41-6057-4DD2-98EA-C7BC9D0F46AF}" type="presParOf" srcId="{B3ABF6C9-1E13-4E8F-AF3D-312F39972234}" destId="{A447D561-3E5F-4342-A219-C0940D0AF4D7}" srcOrd="4" destOrd="0" presId="urn:microsoft.com/office/officeart/2005/8/layout/pyramid1"/>
    <dgm:cxn modelId="{BE19A09B-68A6-466D-B649-B503776F1666}" type="presParOf" srcId="{A447D561-3E5F-4342-A219-C0940D0AF4D7}" destId="{A7DD8FDC-9E8B-4377-B32A-4C029AC4E97E}" srcOrd="0" destOrd="0" presId="urn:microsoft.com/office/officeart/2005/8/layout/pyramid1"/>
    <dgm:cxn modelId="{58CACFC7-AC24-442E-AA46-1FA0C75B8641}" type="presParOf" srcId="{A447D561-3E5F-4342-A219-C0940D0AF4D7}" destId="{BBBB2346-EFB7-4C5F-89B4-11B7710C42A8}"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4EB4FB-7E90-45FF-B6E6-467E7C53762B}">
      <dsp:nvSpPr>
        <dsp:cNvPr id="0" name=""/>
        <dsp:cNvSpPr/>
      </dsp:nvSpPr>
      <dsp:spPr>
        <a:xfrm rot="5400000">
          <a:off x="422184" y="2162285"/>
          <a:ext cx="1252993" cy="2084953"/>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530915-65EB-4415-91CD-F55D85C14231}">
      <dsp:nvSpPr>
        <dsp:cNvPr id="0" name=""/>
        <dsp:cNvSpPr/>
      </dsp:nvSpPr>
      <dsp:spPr>
        <a:xfrm>
          <a:off x="213028" y="2785237"/>
          <a:ext cx="1882307" cy="16499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dirty="0" smtClean="0">
              <a:solidFill>
                <a:schemeClr val="bg2"/>
              </a:solidFill>
            </a:rPr>
            <a:t>Personal Commitment</a:t>
          </a:r>
          <a:endParaRPr lang="en-US" sz="2300" kern="1200" dirty="0">
            <a:solidFill>
              <a:schemeClr val="bg2"/>
            </a:solidFill>
          </a:endParaRPr>
        </a:p>
      </dsp:txBody>
      <dsp:txXfrm>
        <a:off x="213028" y="2785237"/>
        <a:ext cx="1882307" cy="1649952"/>
      </dsp:txXfrm>
    </dsp:sp>
    <dsp:sp modelId="{8CE3FE89-1056-44D1-B79A-091C8E4ACD40}">
      <dsp:nvSpPr>
        <dsp:cNvPr id="0" name=""/>
        <dsp:cNvSpPr/>
      </dsp:nvSpPr>
      <dsp:spPr>
        <a:xfrm>
          <a:off x="1740183" y="2008788"/>
          <a:ext cx="355152" cy="355152"/>
        </a:xfrm>
        <a:prstGeom prst="triangle">
          <a:avLst>
            <a:gd name="adj" fmla="val 100000"/>
          </a:avLst>
        </a:prstGeom>
        <a:solidFill>
          <a:schemeClr val="accent2">
            <a:hueOff val="-6403"/>
            <a:satOff val="208"/>
            <a:lumOff val="2843"/>
            <a:alphaOff val="0"/>
          </a:schemeClr>
        </a:solidFill>
        <a:ln w="12700" cap="flat" cmpd="sng" algn="ctr">
          <a:solidFill>
            <a:schemeClr val="accent2">
              <a:hueOff val="-6403"/>
              <a:satOff val="208"/>
              <a:lumOff val="2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F01245-68AB-43CA-8A29-FDF553C3F79E}">
      <dsp:nvSpPr>
        <dsp:cNvPr id="0" name=""/>
        <dsp:cNvSpPr/>
      </dsp:nvSpPr>
      <dsp:spPr>
        <a:xfrm rot="5400000">
          <a:off x="2726496" y="1592081"/>
          <a:ext cx="1252993" cy="2084953"/>
        </a:xfrm>
        <a:prstGeom prst="corner">
          <a:avLst>
            <a:gd name="adj1" fmla="val 16120"/>
            <a:gd name="adj2" fmla="val 16110"/>
          </a:avLst>
        </a:prstGeom>
        <a:solidFill>
          <a:schemeClr val="accent2">
            <a:hueOff val="-12806"/>
            <a:satOff val="417"/>
            <a:lumOff val="5686"/>
            <a:alphaOff val="0"/>
          </a:schemeClr>
        </a:solidFill>
        <a:ln w="12700" cap="flat" cmpd="sng" algn="ctr">
          <a:solidFill>
            <a:schemeClr val="accent2">
              <a:hueOff val="-12806"/>
              <a:satOff val="417"/>
              <a:lumOff val="568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497E69-4C77-4921-BB47-A0D64C0EBD02}">
      <dsp:nvSpPr>
        <dsp:cNvPr id="0" name=""/>
        <dsp:cNvSpPr/>
      </dsp:nvSpPr>
      <dsp:spPr>
        <a:xfrm>
          <a:off x="2517340" y="2215032"/>
          <a:ext cx="1882307" cy="16499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dirty="0" smtClean="0">
              <a:solidFill>
                <a:schemeClr val="bg2"/>
              </a:solidFill>
            </a:rPr>
            <a:t>Personal Accountability</a:t>
          </a:r>
          <a:endParaRPr lang="en-US" sz="2300" kern="1200" dirty="0">
            <a:solidFill>
              <a:schemeClr val="bg2"/>
            </a:solidFill>
          </a:endParaRPr>
        </a:p>
      </dsp:txBody>
      <dsp:txXfrm>
        <a:off x="2517340" y="2215032"/>
        <a:ext cx="1882307" cy="1649952"/>
      </dsp:txXfrm>
    </dsp:sp>
    <dsp:sp modelId="{5AFD846A-1E82-49D2-A926-EFE1CA40880D}">
      <dsp:nvSpPr>
        <dsp:cNvPr id="0" name=""/>
        <dsp:cNvSpPr/>
      </dsp:nvSpPr>
      <dsp:spPr>
        <a:xfrm>
          <a:off x="4044495" y="1438584"/>
          <a:ext cx="355152" cy="355152"/>
        </a:xfrm>
        <a:prstGeom prst="triangle">
          <a:avLst>
            <a:gd name="adj" fmla="val 100000"/>
          </a:avLst>
        </a:prstGeom>
        <a:solidFill>
          <a:schemeClr val="accent2">
            <a:hueOff val="-19209"/>
            <a:satOff val="625"/>
            <a:lumOff val="8529"/>
            <a:alphaOff val="0"/>
          </a:schemeClr>
        </a:solidFill>
        <a:ln w="12700" cap="flat" cmpd="sng" algn="ctr">
          <a:solidFill>
            <a:schemeClr val="accent2">
              <a:hueOff val="-19209"/>
              <a:satOff val="625"/>
              <a:lumOff val="852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6B44ED-B336-4216-A349-0405184B27BA}">
      <dsp:nvSpPr>
        <dsp:cNvPr id="0" name=""/>
        <dsp:cNvSpPr/>
      </dsp:nvSpPr>
      <dsp:spPr>
        <a:xfrm rot="5400000">
          <a:off x="5030808" y="1021876"/>
          <a:ext cx="1252993" cy="2084953"/>
        </a:xfrm>
        <a:prstGeom prst="corner">
          <a:avLst>
            <a:gd name="adj1" fmla="val 16120"/>
            <a:gd name="adj2" fmla="val 16110"/>
          </a:avLst>
        </a:prstGeom>
        <a:solidFill>
          <a:schemeClr val="accent2">
            <a:hueOff val="-25612"/>
            <a:satOff val="833"/>
            <a:lumOff val="11373"/>
            <a:alphaOff val="0"/>
          </a:schemeClr>
        </a:solidFill>
        <a:ln w="12700" cap="flat" cmpd="sng" algn="ctr">
          <a:solidFill>
            <a:schemeClr val="accent2">
              <a:hueOff val="-25612"/>
              <a:satOff val="833"/>
              <a:lumOff val="1137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CD7A18-6F08-4D63-A4B0-6D06208DC64F}">
      <dsp:nvSpPr>
        <dsp:cNvPr id="0" name=""/>
        <dsp:cNvSpPr/>
      </dsp:nvSpPr>
      <dsp:spPr>
        <a:xfrm>
          <a:off x="4821652" y="1644828"/>
          <a:ext cx="1882307" cy="16499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dirty="0" smtClean="0">
              <a:solidFill>
                <a:schemeClr val="bg2"/>
              </a:solidFill>
            </a:rPr>
            <a:t>Group Commitment</a:t>
          </a:r>
          <a:endParaRPr lang="en-US" sz="2300" kern="1200" dirty="0">
            <a:solidFill>
              <a:schemeClr val="bg2"/>
            </a:solidFill>
          </a:endParaRPr>
        </a:p>
      </dsp:txBody>
      <dsp:txXfrm>
        <a:off x="4821652" y="1644828"/>
        <a:ext cx="1882307" cy="1649952"/>
      </dsp:txXfrm>
    </dsp:sp>
    <dsp:sp modelId="{ECB5CD70-21F1-41CD-BFCB-FF903BF4D68A}">
      <dsp:nvSpPr>
        <dsp:cNvPr id="0" name=""/>
        <dsp:cNvSpPr/>
      </dsp:nvSpPr>
      <dsp:spPr>
        <a:xfrm>
          <a:off x="6348807" y="868380"/>
          <a:ext cx="355152" cy="355152"/>
        </a:xfrm>
        <a:prstGeom prst="triangle">
          <a:avLst>
            <a:gd name="adj" fmla="val 100000"/>
          </a:avLst>
        </a:prstGeom>
        <a:solidFill>
          <a:schemeClr val="accent2">
            <a:hueOff val="-32015"/>
            <a:satOff val="1042"/>
            <a:lumOff val="14216"/>
            <a:alphaOff val="0"/>
          </a:schemeClr>
        </a:solidFill>
        <a:ln w="12700" cap="flat" cmpd="sng" algn="ctr">
          <a:solidFill>
            <a:schemeClr val="accent2">
              <a:hueOff val="-32015"/>
              <a:satOff val="1042"/>
              <a:lumOff val="1421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84C54A-F08A-4B76-86B3-4A55DA5A10B2}">
      <dsp:nvSpPr>
        <dsp:cNvPr id="0" name=""/>
        <dsp:cNvSpPr/>
      </dsp:nvSpPr>
      <dsp:spPr>
        <a:xfrm rot="5400000">
          <a:off x="7335120" y="451672"/>
          <a:ext cx="1252993" cy="2084953"/>
        </a:xfrm>
        <a:prstGeom prst="corner">
          <a:avLst>
            <a:gd name="adj1" fmla="val 16120"/>
            <a:gd name="adj2" fmla="val 16110"/>
          </a:avLst>
        </a:prstGeom>
        <a:solidFill>
          <a:schemeClr val="accent2">
            <a:hueOff val="-38419"/>
            <a:satOff val="1250"/>
            <a:lumOff val="17059"/>
            <a:alphaOff val="0"/>
          </a:schemeClr>
        </a:solidFill>
        <a:ln w="12700" cap="flat" cmpd="sng" algn="ctr">
          <a:solidFill>
            <a:schemeClr val="accent2">
              <a:hueOff val="-38419"/>
              <a:satOff val="1250"/>
              <a:lumOff val="17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866FE1-DE36-4942-A387-FC4B39AAF689}">
      <dsp:nvSpPr>
        <dsp:cNvPr id="0" name=""/>
        <dsp:cNvSpPr/>
      </dsp:nvSpPr>
      <dsp:spPr>
        <a:xfrm>
          <a:off x="7125964" y="1074624"/>
          <a:ext cx="1882307" cy="16499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dirty="0" smtClean="0">
              <a:solidFill>
                <a:schemeClr val="bg2"/>
              </a:solidFill>
            </a:rPr>
            <a:t>Group Accountability</a:t>
          </a:r>
          <a:endParaRPr lang="en-US" sz="2300" kern="1200" dirty="0">
            <a:solidFill>
              <a:schemeClr val="bg2"/>
            </a:solidFill>
          </a:endParaRPr>
        </a:p>
      </dsp:txBody>
      <dsp:txXfrm>
        <a:off x="7125964" y="1074624"/>
        <a:ext cx="1882307" cy="1649952"/>
      </dsp:txXfrm>
    </dsp:sp>
    <dsp:sp modelId="{46E3180D-4378-465F-89F0-C4EAA9859D97}">
      <dsp:nvSpPr>
        <dsp:cNvPr id="0" name=""/>
        <dsp:cNvSpPr/>
      </dsp:nvSpPr>
      <dsp:spPr>
        <a:xfrm>
          <a:off x="8653119" y="298175"/>
          <a:ext cx="355152" cy="355152"/>
        </a:xfrm>
        <a:prstGeom prst="triangle">
          <a:avLst>
            <a:gd name="adj" fmla="val 100000"/>
          </a:avLst>
        </a:prstGeom>
        <a:solidFill>
          <a:schemeClr val="accent2">
            <a:hueOff val="-44822"/>
            <a:satOff val="1459"/>
            <a:lumOff val="19902"/>
            <a:alphaOff val="0"/>
          </a:schemeClr>
        </a:solidFill>
        <a:ln w="12700" cap="flat" cmpd="sng" algn="ctr">
          <a:solidFill>
            <a:schemeClr val="accent2">
              <a:hueOff val="-44822"/>
              <a:satOff val="1459"/>
              <a:lumOff val="19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1E7CBD-47A5-493D-99FD-4490848ADDA5}">
      <dsp:nvSpPr>
        <dsp:cNvPr id="0" name=""/>
        <dsp:cNvSpPr/>
      </dsp:nvSpPr>
      <dsp:spPr>
        <a:xfrm rot="5400000">
          <a:off x="9639432" y="-118531"/>
          <a:ext cx="1252993" cy="2084953"/>
        </a:xfrm>
        <a:prstGeom prst="corner">
          <a:avLst>
            <a:gd name="adj1" fmla="val 16120"/>
            <a:gd name="adj2" fmla="val 16110"/>
          </a:avLst>
        </a:prstGeom>
        <a:solidFill>
          <a:schemeClr val="accent2">
            <a:hueOff val="-51225"/>
            <a:satOff val="1667"/>
            <a:lumOff val="22745"/>
            <a:alphaOff val="0"/>
          </a:schemeClr>
        </a:solidFill>
        <a:ln w="12700" cap="flat" cmpd="sng" algn="ctr">
          <a:solidFill>
            <a:schemeClr val="accent2">
              <a:hueOff val="-51225"/>
              <a:satOff val="1667"/>
              <a:lumOff val="2274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154588-A24A-4F99-B975-61FCF7BDE692}">
      <dsp:nvSpPr>
        <dsp:cNvPr id="0" name=""/>
        <dsp:cNvSpPr/>
      </dsp:nvSpPr>
      <dsp:spPr>
        <a:xfrm>
          <a:off x="9430276" y="504419"/>
          <a:ext cx="1882307" cy="16499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dirty="0" smtClean="0">
              <a:solidFill>
                <a:schemeClr val="bg2"/>
              </a:solidFill>
            </a:rPr>
            <a:t>Leadership Accountability</a:t>
          </a:r>
          <a:endParaRPr lang="en-US" sz="2300" kern="1200" dirty="0">
            <a:solidFill>
              <a:schemeClr val="bg2"/>
            </a:solidFill>
          </a:endParaRPr>
        </a:p>
      </dsp:txBody>
      <dsp:txXfrm>
        <a:off x="9430276" y="504419"/>
        <a:ext cx="1882307" cy="16499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EBA50-825E-4951-B40E-CFB8D4CCFF4D}">
      <dsp:nvSpPr>
        <dsp:cNvPr id="0" name=""/>
        <dsp:cNvSpPr/>
      </dsp:nvSpPr>
      <dsp:spPr>
        <a:xfrm>
          <a:off x="2853508" y="0"/>
          <a:ext cx="1426754" cy="1197186"/>
        </a:xfrm>
        <a:prstGeom prst="trapezoid">
          <a:avLst>
            <a:gd name="adj" fmla="val 59588"/>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b="1" kern="1200" dirty="0"/>
        </a:p>
      </dsp:txBody>
      <dsp:txXfrm>
        <a:off x="2853508" y="0"/>
        <a:ext cx="1426754" cy="1197186"/>
      </dsp:txXfrm>
    </dsp:sp>
    <dsp:sp modelId="{CB0D8774-9DED-4C14-B797-285CAB9A5AA3}">
      <dsp:nvSpPr>
        <dsp:cNvPr id="0" name=""/>
        <dsp:cNvSpPr/>
      </dsp:nvSpPr>
      <dsp:spPr>
        <a:xfrm>
          <a:off x="2140131" y="1197186"/>
          <a:ext cx="2853508" cy="1197186"/>
        </a:xfrm>
        <a:prstGeom prst="trapezoid">
          <a:avLst>
            <a:gd name="adj" fmla="val 59588"/>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b="1" kern="1200" dirty="0"/>
        </a:p>
      </dsp:txBody>
      <dsp:txXfrm>
        <a:off x="2639495" y="1197186"/>
        <a:ext cx="1854780" cy="1197186"/>
      </dsp:txXfrm>
    </dsp:sp>
    <dsp:sp modelId="{78762347-F578-4F80-8997-2055D501B84B}">
      <dsp:nvSpPr>
        <dsp:cNvPr id="0" name=""/>
        <dsp:cNvSpPr/>
      </dsp:nvSpPr>
      <dsp:spPr>
        <a:xfrm>
          <a:off x="1426754" y="2394373"/>
          <a:ext cx="4280262" cy="1197186"/>
        </a:xfrm>
        <a:prstGeom prst="trapezoid">
          <a:avLst>
            <a:gd name="adj" fmla="val 59588"/>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b="1" kern="1200" dirty="0"/>
        </a:p>
      </dsp:txBody>
      <dsp:txXfrm>
        <a:off x="2175800" y="2394373"/>
        <a:ext cx="2782170" cy="1197186"/>
      </dsp:txXfrm>
    </dsp:sp>
    <dsp:sp modelId="{9F4C56A2-4B99-4326-AA55-FD009F592D6E}">
      <dsp:nvSpPr>
        <dsp:cNvPr id="0" name=""/>
        <dsp:cNvSpPr/>
      </dsp:nvSpPr>
      <dsp:spPr>
        <a:xfrm>
          <a:off x="713377" y="3591560"/>
          <a:ext cx="5707016" cy="1197186"/>
        </a:xfrm>
        <a:prstGeom prst="trapezoid">
          <a:avLst>
            <a:gd name="adj" fmla="val 59588"/>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b="1" kern="1200" dirty="0"/>
        </a:p>
      </dsp:txBody>
      <dsp:txXfrm>
        <a:off x="1712105" y="3591560"/>
        <a:ext cx="3709560" cy="1197186"/>
      </dsp:txXfrm>
    </dsp:sp>
    <dsp:sp modelId="{A7DD8FDC-9E8B-4377-B32A-4C029AC4E97E}">
      <dsp:nvSpPr>
        <dsp:cNvPr id="0" name=""/>
        <dsp:cNvSpPr/>
      </dsp:nvSpPr>
      <dsp:spPr>
        <a:xfrm>
          <a:off x="0" y="4788747"/>
          <a:ext cx="7133771" cy="1197186"/>
        </a:xfrm>
        <a:prstGeom prst="trapezoid">
          <a:avLst>
            <a:gd name="adj" fmla="val 59588"/>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b="1" kern="1200" dirty="0"/>
        </a:p>
      </dsp:txBody>
      <dsp:txXfrm>
        <a:off x="1248409" y="4788747"/>
        <a:ext cx="4636951" cy="1197186"/>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23A575-BFD8-403D-BEE1-451816610042}" type="datetimeFigureOut">
              <a:rPr lang="en-US" smtClean="0"/>
              <a:t>6/8/2018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CB950D-69F8-419C-B75A-51EB8858322E}" type="slidenum">
              <a:rPr lang="en-US" smtClean="0"/>
              <a:t>‹#›</a:t>
            </a:fld>
            <a:endParaRPr lang="en-US"/>
          </a:p>
        </p:txBody>
      </p:sp>
    </p:spTree>
    <p:extLst>
      <p:ext uri="{BB962C8B-B14F-4D97-AF65-F5344CB8AC3E}">
        <p14:creationId xmlns:p14="http://schemas.microsoft.com/office/powerpoint/2010/main" val="1114279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instructor reference)</a:t>
            </a:r>
            <a:endParaRPr lang="en-US" dirty="0"/>
          </a:p>
        </p:txBody>
      </p:sp>
      <p:sp>
        <p:nvSpPr>
          <p:cNvPr id="4" name="Slide Number Placeholder 3"/>
          <p:cNvSpPr>
            <a:spLocks noGrp="1"/>
          </p:cNvSpPr>
          <p:nvPr>
            <p:ph type="sldNum" sz="quarter" idx="10"/>
          </p:nvPr>
        </p:nvSpPr>
        <p:spPr/>
        <p:txBody>
          <a:bodyPr/>
          <a:lstStyle/>
          <a:p>
            <a:fld id="{98CB950D-69F8-419C-B75A-51EB8858322E}" type="slidenum">
              <a:rPr lang="en-US" smtClean="0"/>
              <a:t>1</a:t>
            </a:fld>
            <a:endParaRPr lang="en-US"/>
          </a:p>
        </p:txBody>
      </p:sp>
    </p:spTree>
    <p:extLst>
      <p:ext uri="{BB962C8B-B14F-4D97-AF65-F5344CB8AC3E}">
        <p14:creationId xmlns:p14="http://schemas.microsoft.com/office/powerpoint/2010/main" val="3500276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I’m going to have you take a few minutes with your team to complete the last section on your worksheet and brainstorm SPECIFIC and ACTIONABLE steps that will help hold you accountable to following through on the commitment you agreed to. </a:t>
            </a:r>
          </a:p>
          <a:p>
            <a:endParaRPr lang="en-US" baseline="0" dirty="0" smtClean="0"/>
          </a:p>
          <a:p>
            <a:r>
              <a:rPr lang="en-US" baseline="0" dirty="0" smtClean="0"/>
              <a:t>When setting steps to follow through on your commitments, make them SMART! </a:t>
            </a:r>
          </a:p>
          <a:p>
            <a:r>
              <a:rPr lang="en-US" baseline="0" dirty="0" smtClean="0"/>
              <a:t>	S: SPECIFIC: be as clear as you can about what you’re looking to accomplish</a:t>
            </a:r>
          </a:p>
          <a:p>
            <a:r>
              <a:rPr lang="en-US" baseline="0" dirty="0" smtClean="0"/>
              <a:t>	M: MEASURABLE: place a numeric value to track your success</a:t>
            </a:r>
          </a:p>
          <a:p>
            <a:r>
              <a:rPr lang="en-US" baseline="0" dirty="0" smtClean="0"/>
              <a:t>	A: ATTAINABLE: be reasonable about setting a challenging, yet realistic expectation</a:t>
            </a:r>
          </a:p>
          <a:p>
            <a:r>
              <a:rPr lang="en-US" baseline="0" dirty="0" smtClean="0"/>
              <a:t>	R: RELEVANT: action steps should pertain to the commitment established by the team</a:t>
            </a:r>
          </a:p>
          <a:p>
            <a:r>
              <a:rPr lang="en-US" baseline="0" dirty="0" smtClean="0"/>
              <a:t>	T: TIME BASED: set a start and end date to your goal and/or set benchmark times that you will achieve each aspect of your goal.</a:t>
            </a:r>
          </a:p>
          <a:p>
            <a:endParaRPr lang="en-US" baseline="0" dirty="0" smtClean="0"/>
          </a:p>
          <a:p>
            <a:r>
              <a:rPr lang="en-US" baseline="0" dirty="0" smtClean="0"/>
              <a:t>The bigger the project, the more goals you may need. Sub-goals are also important to keep in mind when really working on a large-scale project. </a:t>
            </a:r>
          </a:p>
          <a:p>
            <a:endParaRPr lang="en-US" baseline="0" dirty="0" smtClean="0"/>
          </a:p>
          <a:p>
            <a:r>
              <a:rPr lang="en-US" baseline="0" dirty="0" smtClean="0"/>
              <a:t>As you collectively work on your worksheet, remember you can always look back to your individual examples if you need help thinking through this process.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8CB950D-69F8-419C-B75A-51EB8858322E}" type="slidenum">
              <a:rPr lang="en-US" smtClean="0"/>
              <a:t>10</a:t>
            </a:fld>
            <a:endParaRPr lang="en-US"/>
          </a:p>
        </p:txBody>
      </p:sp>
    </p:spTree>
    <p:extLst>
      <p:ext uri="{BB962C8B-B14F-4D97-AF65-F5344CB8AC3E}">
        <p14:creationId xmlns:p14="http://schemas.microsoft.com/office/powerpoint/2010/main" val="3772812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Being </a:t>
            </a:r>
            <a:r>
              <a:rPr lang="en-US" baseline="0" dirty="0" smtClean="0"/>
              <a:t>a team player comes in many forms. Just like we’ve been talking about within Group Commitment &amp; Accountability, being a cooperative and willing teammate is important. But how can you take it one step further? Leadership Commitment </a:t>
            </a:r>
            <a:r>
              <a:rPr lang="en-US" baseline="0" dirty="0" smtClean="0"/>
              <a:t>&amp; </a:t>
            </a:r>
            <a:r>
              <a:rPr lang="en-US" baseline="0" dirty="0" smtClean="0"/>
              <a:t>Accountability is really about taking the initiative to facilitate and support forward movement among your peers. </a:t>
            </a:r>
            <a:r>
              <a:rPr lang="en-US" baseline="0" dirty="0" smtClean="0"/>
              <a:t>Again, the concepts are the same, but in leadership commitment you ask yourself </a:t>
            </a:r>
            <a:r>
              <a:rPr lang="en-US" u="sng" baseline="0" dirty="0" smtClean="0"/>
              <a:t>what</a:t>
            </a:r>
            <a:r>
              <a:rPr lang="en-US" u="none" baseline="0" dirty="0" smtClean="0"/>
              <a:t> matters to </a:t>
            </a:r>
            <a:r>
              <a:rPr lang="en-US" b="1" u="none" baseline="0" dirty="0" smtClean="0"/>
              <a:t>them</a:t>
            </a:r>
            <a:r>
              <a:rPr lang="en-US" b="0" u="none" baseline="0" dirty="0" smtClean="0"/>
              <a:t> and </a:t>
            </a:r>
            <a:r>
              <a:rPr lang="en-US" b="0" u="sng" baseline="0" dirty="0" smtClean="0"/>
              <a:t>why</a:t>
            </a:r>
            <a:r>
              <a:rPr lang="en-US" b="0" u="none" baseline="0" dirty="0" smtClean="0"/>
              <a:t> and </a:t>
            </a:r>
            <a:r>
              <a:rPr lang="en-US" b="0" u="sng" baseline="0" dirty="0" smtClean="0"/>
              <a:t>how</a:t>
            </a:r>
            <a:r>
              <a:rPr lang="en-US" b="0" u="none" baseline="0" dirty="0" smtClean="0"/>
              <a:t> do </a:t>
            </a:r>
            <a:r>
              <a:rPr lang="en-US" b="1" u="none" baseline="0" dirty="0" smtClean="0"/>
              <a:t>they</a:t>
            </a:r>
            <a:r>
              <a:rPr lang="en-US" b="0" u="none" baseline="0" dirty="0" smtClean="0"/>
              <a:t> do it. </a:t>
            </a:r>
            <a:endParaRPr lang="en-US" baseline="0" dirty="0" smtClean="0"/>
          </a:p>
          <a:p>
            <a:endParaRPr lang="en-US" dirty="0" smtClean="0"/>
          </a:p>
          <a:p>
            <a:r>
              <a:rPr lang="en-US" dirty="0" smtClean="0"/>
              <a:t>You can’t just simply become a leader of commitment and accountability to others.</a:t>
            </a:r>
            <a:r>
              <a:rPr lang="en-US" baseline="0" dirty="0" smtClean="0"/>
              <a:t> You first need to live out these concepts on a personal and a group level, just like we’ve discussed through your </a:t>
            </a:r>
            <a:r>
              <a:rPr lang="en-US" baseline="0" dirty="0" smtClean="0"/>
              <a:t>worksheet. </a:t>
            </a:r>
            <a:r>
              <a:rPr lang="en-US" baseline="0" dirty="0" smtClean="0"/>
              <a:t>Knowing what it means to make commitments and be accountable to yourself and to a group will lay the foundation for you to teach and exemplify those skills to others. </a:t>
            </a:r>
            <a:endParaRPr lang="en-US" baseline="0"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Through leading by example, being a role model, mediating discussions, and delegating project tasks, you begin to help your peers make progress towards being more successful.</a:t>
            </a:r>
            <a:endParaRPr lang="en-US" dirty="0" smtClean="0"/>
          </a:p>
        </p:txBody>
      </p:sp>
      <p:sp>
        <p:nvSpPr>
          <p:cNvPr id="4" name="Slide Number Placeholder 3"/>
          <p:cNvSpPr>
            <a:spLocks noGrp="1"/>
          </p:cNvSpPr>
          <p:nvPr>
            <p:ph type="sldNum" sz="quarter" idx="10"/>
          </p:nvPr>
        </p:nvSpPr>
        <p:spPr/>
        <p:txBody>
          <a:bodyPr/>
          <a:lstStyle/>
          <a:p>
            <a:fld id="{98CB950D-69F8-419C-B75A-51EB8858322E}" type="slidenum">
              <a:rPr lang="en-US" smtClean="0"/>
              <a:t>11</a:t>
            </a:fld>
            <a:endParaRPr lang="en-US"/>
          </a:p>
        </p:txBody>
      </p:sp>
    </p:spTree>
    <p:extLst>
      <p:ext uri="{BB962C8B-B14F-4D97-AF65-F5344CB8AC3E}">
        <p14:creationId xmlns:p14="http://schemas.microsoft.com/office/powerpoint/2010/main" val="1849928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Leadership Accountability</a:t>
            </a:r>
            <a:r>
              <a:rPr lang="en-US" baseline="0" dirty="0" smtClean="0"/>
              <a:t> encompasses a lot of different skills of leadership. These are a few to specifically consider while fostering commitment and accountability in others:</a:t>
            </a:r>
          </a:p>
          <a:p>
            <a:endParaRPr lang="en-US" baseline="0" dirty="0" smtClean="0"/>
          </a:p>
          <a:p>
            <a:r>
              <a:rPr lang="en-US" dirty="0" smtClean="0"/>
              <a:t>TEACH:</a:t>
            </a:r>
            <a:r>
              <a:rPr lang="en-US" baseline="0" dirty="0" smtClean="0"/>
              <a:t> </a:t>
            </a:r>
            <a:r>
              <a:rPr lang="en-US" dirty="0" smtClean="0"/>
              <a:t>Educate others about the causes</a:t>
            </a:r>
            <a:r>
              <a:rPr lang="en-US" baseline="0" dirty="0" smtClean="0"/>
              <a:t> that are important to your group, such as the HPP science modules, culture </a:t>
            </a:r>
            <a:endParaRPr lang="en-US" dirty="0" smtClean="0"/>
          </a:p>
          <a:p>
            <a:endParaRPr lang="en-US" dirty="0" smtClean="0"/>
          </a:p>
          <a:p>
            <a:r>
              <a:rPr lang="en-US" dirty="0" smtClean="0"/>
              <a:t>ASK: Ask</a:t>
            </a:r>
            <a:r>
              <a:rPr lang="en-US" baseline="0" dirty="0" smtClean="0"/>
              <a:t> questions to those you are mentoring to help yourself understand what is important to them so they can begin to establish </a:t>
            </a:r>
            <a:r>
              <a:rPr lang="en-US" u="sng" baseline="0" dirty="0" smtClean="0"/>
              <a:t>what</a:t>
            </a:r>
            <a:r>
              <a:rPr lang="en-US" u="none" baseline="0" dirty="0" smtClean="0"/>
              <a:t> matters to them and </a:t>
            </a:r>
            <a:r>
              <a:rPr lang="en-US" u="sng" baseline="0" dirty="0" smtClean="0"/>
              <a:t>why</a:t>
            </a:r>
            <a:r>
              <a:rPr lang="en-US" u="none" baseline="0" dirty="0" smtClean="0"/>
              <a:t> and </a:t>
            </a:r>
            <a:r>
              <a:rPr lang="en-US" u="sng" baseline="0" dirty="0" smtClean="0"/>
              <a:t> how</a:t>
            </a:r>
            <a:r>
              <a:rPr lang="en-US" u="none" baseline="0" dirty="0" smtClean="0"/>
              <a:t> they plan on working towards their goals. Asking questions prompts others to think about their passions in a way they might not have before. Your job is to simply ask, and then listen to their responses.</a:t>
            </a:r>
          </a:p>
          <a:p>
            <a:r>
              <a:rPr lang="en-US" u="none" baseline="0" dirty="0" smtClean="0"/>
              <a:t>	Questions to consider may include:</a:t>
            </a:r>
          </a:p>
          <a:p>
            <a:r>
              <a:rPr lang="en-US" u="none" baseline="0" dirty="0" smtClean="0"/>
              <a:t>		-What activity are you focusing on at the moment? (club, sport, personal, project, etc.)</a:t>
            </a:r>
          </a:p>
          <a:p>
            <a:r>
              <a:rPr lang="en-US" u="none" baseline="0" dirty="0" smtClean="0"/>
              <a:t>		-What is particularly important to you when thinking about this area of your life?</a:t>
            </a:r>
          </a:p>
          <a:p>
            <a:r>
              <a:rPr lang="en-US" u="none" baseline="0" dirty="0" smtClean="0"/>
              <a:t>		-Why is this meaningful to you?</a:t>
            </a:r>
          </a:p>
          <a:p>
            <a:r>
              <a:rPr lang="en-US" u="none" baseline="0" dirty="0" smtClean="0"/>
              <a:t>		-What steps might help you reach your end goal?</a:t>
            </a:r>
            <a:endParaRPr lang="en-US" baseline="0" dirty="0" smtClean="0"/>
          </a:p>
          <a:p>
            <a:endParaRPr lang="en-US" baseline="0" dirty="0" smtClean="0"/>
          </a:p>
          <a:p>
            <a:r>
              <a:rPr lang="en-US" baseline="0" dirty="0" smtClean="0"/>
              <a:t>FACILITATE: Be able to facilitate discussion &amp; problem solving as individuals or groups are trying to figure out their commitments and how to achieve them. This isn’t always an easy process, so be patient! Understanding and recognizing how your role as a facilitator and leader can impact the outcomes of your group can really inspire you to help move your group forward. </a:t>
            </a:r>
          </a:p>
        </p:txBody>
      </p:sp>
      <p:sp>
        <p:nvSpPr>
          <p:cNvPr id="4" name="Slide Number Placeholder 3"/>
          <p:cNvSpPr>
            <a:spLocks noGrp="1"/>
          </p:cNvSpPr>
          <p:nvPr>
            <p:ph type="sldNum" sz="quarter" idx="10"/>
          </p:nvPr>
        </p:nvSpPr>
        <p:spPr/>
        <p:txBody>
          <a:bodyPr/>
          <a:lstStyle/>
          <a:p>
            <a:fld id="{98CB950D-69F8-419C-B75A-51EB8858322E}" type="slidenum">
              <a:rPr lang="en-US" smtClean="0"/>
              <a:t>12</a:t>
            </a:fld>
            <a:endParaRPr lang="en-US"/>
          </a:p>
        </p:txBody>
      </p:sp>
    </p:spTree>
    <p:extLst>
      <p:ext uri="{BB962C8B-B14F-4D97-AF65-F5344CB8AC3E}">
        <p14:creationId xmlns:p14="http://schemas.microsoft.com/office/powerpoint/2010/main" val="327963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(Facilitation continued)</a:t>
            </a:r>
          </a:p>
          <a:p>
            <a:endParaRPr lang="en-US" baseline="0" dirty="0" smtClean="0"/>
          </a:p>
          <a:p>
            <a:r>
              <a:rPr lang="en-US" baseline="0" dirty="0" smtClean="0"/>
              <a:t>As </a:t>
            </a:r>
            <a:r>
              <a:rPr lang="en-US" baseline="0" dirty="0" smtClean="0"/>
              <a:t>you already know from discussing group commitment and accountability, developing trust and having constructive conflicts are key to building the foundation for commitment and accountability. Building a culture of accountability to achieve the best results includes: developing clear and concise expectations/commitments as a group, allowing all members participate and be heard in discussions, valuing and respecting team members for who they are and what they bring to the table, and giving recognition and acknowledgement for those peers who truly lead the way. </a:t>
            </a:r>
          </a:p>
          <a:p>
            <a:endParaRPr lang="en-US" baseline="0" dirty="0" smtClean="0"/>
          </a:p>
          <a:p>
            <a:r>
              <a:rPr lang="en-US" baseline="0" dirty="0" smtClean="0"/>
              <a:t>Facilitating positive encouragement is a big job and can be so rewarding! But being able to do all of these things and more is critical in order to make your team feel like a cohesive group. </a:t>
            </a:r>
            <a:endParaRPr lang="en-US" baseline="0" dirty="0" smtClean="0"/>
          </a:p>
          <a:p>
            <a:endParaRPr lang="en-US" baseline="0" dirty="0" smtClean="0"/>
          </a:p>
          <a:p>
            <a:r>
              <a:rPr lang="en-US" baseline="0" dirty="0" smtClean="0"/>
              <a:t>(For more tips and training on facilitation skills, please view the IL HPP Facilitation Skills training resources)</a:t>
            </a:r>
            <a:endParaRPr lang="en-US" dirty="0"/>
          </a:p>
        </p:txBody>
      </p:sp>
      <p:sp>
        <p:nvSpPr>
          <p:cNvPr id="4" name="Slide Number Placeholder 3"/>
          <p:cNvSpPr>
            <a:spLocks noGrp="1"/>
          </p:cNvSpPr>
          <p:nvPr>
            <p:ph type="sldNum" sz="quarter" idx="10"/>
          </p:nvPr>
        </p:nvSpPr>
        <p:spPr/>
        <p:txBody>
          <a:bodyPr/>
          <a:lstStyle/>
          <a:p>
            <a:fld id="{98CB950D-69F8-419C-B75A-51EB8858322E}" type="slidenum">
              <a:rPr lang="en-US" smtClean="0"/>
              <a:t>13</a:t>
            </a:fld>
            <a:endParaRPr lang="en-US"/>
          </a:p>
        </p:txBody>
      </p:sp>
    </p:spTree>
    <p:extLst>
      <p:ext uri="{BB962C8B-B14F-4D97-AF65-F5344CB8AC3E}">
        <p14:creationId xmlns:p14="http://schemas.microsoft.com/office/powerpoint/2010/main" val="4246208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Building a positive,</a:t>
            </a:r>
            <a:r>
              <a:rPr lang="en-US" baseline="0" dirty="0" smtClean="0"/>
              <a:t> supportive culture is really about putting others first. Work toward the good of the whole and ask yourself if your decisions are in the best interest first of your team or group’s purpose. If not, then it is probably not the right choice to achieve your goals. If your decisions are for the good of your team, and the good of your teammates, then they will most likely be for the good of yourself as well. </a:t>
            </a:r>
            <a:r>
              <a:rPr lang="en-US" dirty="0" smtClean="0"/>
              <a:t>Overall</a:t>
            </a:r>
            <a:r>
              <a:rPr lang="en-US" dirty="0" smtClean="0"/>
              <a:t>, this concept of</a:t>
            </a:r>
            <a:r>
              <a:rPr lang="en-US" baseline="0" dirty="0" smtClean="0"/>
              <a:t> group leadership and accountability comes down to this one simple model: team&gt;teammate&gt;self. </a:t>
            </a:r>
            <a:r>
              <a:rPr lang="en-US" baseline="0" dirty="0" smtClean="0"/>
              <a:t>Be </a:t>
            </a:r>
            <a:r>
              <a:rPr lang="en-US" baseline="0" dirty="0" smtClean="0"/>
              <a:t>true to yourself, true to your teammates, and most importantly true to your whole team. With that, </a:t>
            </a:r>
            <a:endParaRPr lang="en-US" dirty="0"/>
          </a:p>
        </p:txBody>
      </p:sp>
      <p:sp>
        <p:nvSpPr>
          <p:cNvPr id="4" name="Slide Number Placeholder 3"/>
          <p:cNvSpPr>
            <a:spLocks noGrp="1"/>
          </p:cNvSpPr>
          <p:nvPr>
            <p:ph type="sldNum" sz="quarter" idx="10"/>
          </p:nvPr>
        </p:nvSpPr>
        <p:spPr/>
        <p:txBody>
          <a:bodyPr/>
          <a:lstStyle/>
          <a:p>
            <a:fld id="{98CB950D-69F8-419C-B75A-51EB8858322E}" type="slidenum">
              <a:rPr lang="en-US" smtClean="0"/>
              <a:t>14</a:t>
            </a:fld>
            <a:endParaRPr lang="en-US"/>
          </a:p>
        </p:txBody>
      </p:sp>
    </p:spTree>
    <p:extLst>
      <p:ext uri="{BB962C8B-B14F-4D97-AF65-F5344CB8AC3E}">
        <p14:creationId xmlns:p14="http://schemas.microsoft.com/office/powerpoint/2010/main" val="838623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Permitting: funny accountability video: https://www.youtube.com/watch?v=UF0EoMW0J78)</a:t>
            </a:r>
          </a:p>
          <a:p>
            <a:endParaRPr lang="en-US" dirty="0" smtClean="0"/>
          </a:p>
          <a:p>
            <a:r>
              <a:rPr lang="en-US" dirty="0" smtClean="0"/>
              <a:t>To</a:t>
            </a:r>
            <a:r>
              <a:rPr lang="en-US" baseline="0" dirty="0" smtClean="0"/>
              <a:t> leave you all, with something to laugh about: (watch video)</a:t>
            </a:r>
          </a:p>
          <a:p>
            <a:endParaRPr lang="en-US" baseline="0" dirty="0" smtClean="0"/>
          </a:p>
          <a:p>
            <a:r>
              <a:rPr lang="en-US" baseline="0" dirty="0" smtClean="0"/>
              <a:t>Most problems are easy; just get off the escalator! Don’t forget– that while it seems obvious to some, commitment and accountability don’t always come easy! Stay true to yourself and to your group and if you can, go above and beyond to help others reach their goals too!</a:t>
            </a:r>
            <a:endParaRPr lang="en-US" dirty="0"/>
          </a:p>
        </p:txBody>
      </p:sp>
      <p:sp>
        <p:nvSpPr>
          <p:cNvPr id="4" name="Slide Number Placeholder 3"/>
          <p:cNvSpPr>
            <a:spLocks noGrp="1"/>
          </p:cNvSpPr>
          <p:nvPr>
            <p:ph type="sldNum" sz="quarter" idx="10"/>
          </p:nvPr>
        </p:nvSpPr>
        <p:spPr/>
        <p:txBody>
          <a:bodyPr/>
          <a:lstStyle/>
          <a:p>
            <a:fld id="{98CB950D-69F8-419C-B75A-51EB8858322E}" type="slidenum">
              <a:rPr lang="en-US" smtClean="0"/>
              <a:t>15</a:t>
            </a:fld>
            <a:endParaRPr lang="en-US"/>
          </a:p>
        </p:txBody>
      </p:sp>
    </p:spTree>
    <p:extLst>
      <p:ext uri="{BB962C8B-B14F-4D97-AF65-F5344CB8AC3E}">
        <p14:creationId xmlns:p14="http://schemas.microsoft.com/office/powerpoint/2010/main" val="506900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B950D-69F8-419C-B75A-51EB8858322E}" type="slidenum">
              <a:rPr lang="en-US" smtClean="0"/>
              <a:t>16</a:t>
            </a:fld>
            <a:endParaRPr lang="en-US"/>
          </a:p>
        </p:txBody>
      </p:sp>
    </p:spTree>
    <p:extLst>
      <p:ext uri="{BB962C8B-B14F-4D97-AF65-F5344CB8AC3E}">
        <p14:creationId xmlns:p14="http://schemas.microsoft.com/office/powerpoint/2010/main" val="3260402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INTRO</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Many,</a:t>
            </a:r>
            <a:r>
              <a:rPr lang="en-US" sz="1200" kern="1200" baseline="0" dirty="0" smtClean="0">
                <a:solidFill>
                  <a:schemeClr val="tx1"/>
                </a:solidFill>
                <a:effectLst/>
                <a:latin typeface="+mn-lt"/>
                <a:ea typeface="+mn-ea"/>
                <a:cs typeface="+mn-cs"/>
              </a:rPr>
              <a:t> if not all of you have been introduced to the Human Performance Project and now know that this project’s purpose is not only to educate people </a:t>
            </a:r>
            <a:r>
              <a:rPr lang="en-US" sz="1200" kern="1200" baseline="0" dirty="0" smtClean="0">
                <a:solidFill>
                  <a:schemeClr val="tx1"/>
                </a:solidFill>
                <a:effectLst/>
                <a:latin typeface="+mn-lt"/>
                <a:ea typeface="+mn-ea"/>
                <a:cs typeface="+mn-cs"/>
              </a:rPr>
              <a:t>in the performance based science modules, </a:t>
            </a:r>
            <a:r>
              <a:rPr lang="en-US" sz="1200" kern="1200" baseline="0" dirty="0" smtClean="0">
                <a:solidFill>
                  <a:schemeClr val="tx1"/>
                </a:solidFill>
                <a:effectLst/>
                <a:latin typeface="+mn-lt"/>
                <a:ea typeface="+mn-ea"/>
                <a:cs typeface="+mn-cs"/>
              </a:rPr>
              <a:t>but </a:t>
            </a:r>
            <a:r>
              <a:rPr lang="en-US" sz="1200" kern="1200" baseline="0" dirty="0" smtClean="0">
                <a:solidFill>
                  <a:schemeClr val="tx1"/>
                </a:solidFill>
                <a:effectLst/>
                <a:latin typeface="+mn-lt"/>
                <a:ea typeface="+mn-ea"/>
                <a:cs typeface="+mn-cs"/>
              </a:rPr>
              <a:t>also equip </a:t>
            </a:r>
            <a:r>
              <a:rPr lang="en-US" sz="1200" kern="1200" baseline="0" dirty="0" smtClean="0">
                <a:solidFill>
                  <a:schemeClr val="tx1"/>
                </a:solidFill>
                <a:effectLst/>
                <a:latin typeface="+mn-lt"/>
                <a:ea typeface="+mn-ea"/>
                <a:cs typeface="+mn-cs"/>
              </a:rPr>
              <a:t>them to commit and lead their peers in these ground breaking concepts. This workshop is to prepare you </a:t>
            </a:r>
            <a:r>
              <a:rPr lang="en-US" sz="1200" kern="1200" baseline="0" dirty="0" smtClean="0">
                <a:solidFill>
                  <a:schemeClr val="tx1"/>
                </a:solidFill>
                <a:effectLst/>
                <a:latin typeface="+mn-lt"/>
                <a:ea typeface="+mn-ea"/>
                <a:cs typeface="+mn-cs"/>
              </a:rPr>
              <a:t>individually and as </a:t>
            </a:r>
            <a:r>
              <a:rPr lang="en-US" sz="1200" kern="1200" baseline="0" dirty="0" smtClean="0">
                <a:solidFill>
                  <a:schemeClr val="tx1"/>
                </a:solidFill>
                <a:effectLst/>
                <a:latin typeface="+mn-lt"/>
                <a:ea typeface="+mn-ea"/>
                <a:cs typeface="+mn-cs"/>
              </a:rPr>
              <a:t>a </a:t>
            </a:r>
            <a:r>
              <a:rPr lang="en-US" sz="1200" kern="1200" baseline="0" dirty="0" smtClean="0">
                <a:solidFill>
                  <a:schemeClr val="tx1"/>
                </a:solidFill>
                <a:effectLst/>
                <a:latin typeface="+mn-lt"/>
                <a:ea typeface="+mn-ea"/>
                <a:cs typeface="+mn-cs"/>
              </a:rPr>
              <a:t>group </a:t>
            </a:r>
            <a:r>
              <a:rPr lang="en-US" sz="1200" kern="1200" baseline="0" dirty="0" smtClean="0">
                <a:solidFill>
                  <a:schemeClr val="tx1"/>
                </a:solidFill>
                <a:effectLst/>
                <a:latin typeface="+mn-lt"/>
                <a:ea typeface="+mn-ea"/>
                <a:cs typeface="+mn-cs"/>
              </a:rPr>
              <a:t>in your commitment accountability to yourself, your </a:t>
            </a:r>
            <a:r>
              <a:rPr lang="en-US" sz="1200" kern="1200" baseline="0" dirty="0" smtClean="0">
                <a:solidFill>
                  <a:schemeClr val="tx1"/>
                </a:solidFill>
                <a:effectLst/>
                <a:latin typeface="+mn-lt"/>
                <a:ea typeface="+mn-ea"/>
                <a:cs typeface="+mn-cs"/>
              </a:rPr>
              <a:t>chapter/teams, </a:t>
            </a:r>
            <a:r>
              <a:rPr lang="en-US" sz="1200" kern="1200" baseline="0" dirty="0" smtClean="0">
                <a:solidFill>
                  <a:schemeClr val="tx1"/>
                </a:solidFill>
                <a:effectLst/>
                <a:latin typeface="+mn-lt"/>
                <a:ea typeface="+mn-ea"/>
                <a:cs typeface="+mn-cs"/>
              </a:rPr>
              <a:t>and your peers. The hope is that these concepts w</a:t>
            </a:r>
            <a:r>
              <a:rPr lang="en-US" sz="1200" kern="1200" dirty="0" smtClean="0">
                <a:solidFill>
                  <a:schemeClr val="tx1"/>
                </a:solidFill>
                <a:effectLst/>
                <a:latin typeface="+mn-lt"/>
                <a:ea typeface="+mn-ea"/>
                <a:cs typeface="+mn-cs"/>
              </a:rPr>
              <a:t>ill help you gain the skills to not only more adequately empower </a:t>
            </a:r>
            <a:r>
              <a:rPr lang="en-US" sz="1200" kern="1200" dirty="0" smtClean="0">
                <a:solidFill>
                  <a:schemeClr val="tx1"/>
                </a:solidFill>
                <a:effectLst/>
                <a:latin typeface="+mn-lt"/>
                <a:ea typeface="+mn-ea"/>
                <a:cs typeface="+mn-cs"/>
              </a:rPr>
              <a:t>others </a:t>
            </a:r>
            <a:r>
              <a:rPr lang="en-US" sz="1200" kern="1200" baseline="0" dirty="0" smtClean="0">
                <a:solidFill>
                  <a:schemeClr val="tx1"/>
                </a:solidFill>
                <a:effectLst/>
                <a:latin typeface="+mn-lt"/>
                <a:ea typeface="+mn-ea"/>
                <a:cs typeface="+mn-cs"/>
              </a:rPr>
              <a:t>to </a:t>
            </a:r>
            <a:r>
              <a:rPr lang="en-US" sz="1200" kern="1200" baseline="0" dirty="0" smtClean="0">
                <a:solidFill>
                  <a:schemeClr val="tx1"/>
                </a:solidFill>
                <a:effectLst/>
                <a:latin typeface="+mn-lt"/>
                <a:ea typeface="+mn-ea"/>
                <a:cs typeface="+mn-cs"/>
              </a:rPr>
              <a:t>learn and create change in their </a:t>
            </a:r>
            <a:r>
              <a:rPr lang="en-US" sz="1200" kern="1200" baseline="0" dirty="0" smtClean="0">
                <a:solidFill>
                  <a:schemeClr val="tx1"/>
                </a:solidFill>
                <a:effectLst/>
                <a:latin typeface="+mn-lt"/>
                <a:ea typeface="+mn-ea"/>
                <a:cs typeface="+mn-cs"/>
              </a:rPr>
              <a:t>lives, </a:t>
            </a:r>
            <a:r>
              <a:rPr lang="en-US" sz="1200" kern="1200" baseline="0" dirty="0" smtClean="0">
                <a:solidFill>
                  <a:schemeClr val="tx1"/>
                </a:solidFill>
                <a:effectLst/>
                <a:latin typeface="+mn-lt"/>
                <a:ea typeface="+mn-ea"/>
                <a:cs typeface="+mn-cs"/>
              </a:rPr>
              <a:t>but also give you the tools and resources to train and empower your peers </a:t>
            </a:r>
            <a:r>
              <a:rPr lang="en-US" sz="1200" kern="1200" baseline="0" dirty="0" smtClean="0">
                <a:solidFill>
                  <a:schemeClr val="tx1"/>
                </a:solidFill>
                <a:effectLst/>
                <a:latin typeface="+mn-lt"/>
                <a:ea typeface="+mn-ea"/>
                <a:cs typeface="+mn-cs"/>
              </a:rPr>
              <a:t>to </a:t>
            </a:r>
            <a:r>
              <a:rPr lang="en-US" sz="1200" kern="1200" baseline="0" dirty="0" smtClean="0">
                <a:solidFill>
                  <a:schemeClr val="tx1"/>
                </a:solidFill>
                <a:effectLst/>
                <a:latin typeface="+mn-lt"/>
                <a:ea typeface="+mn-ea"/>
                <a:cs typeface="+mn-cs"/>
              </a:rPr>
              <a:t>have a great and successful HPP </a:t>
            </a:r>
            <a:r>
              <a:rPr lang="en-US" sz="1200" kern="1200" baseline="0" dirty="0" smtClean="0">
                <a:solidFill>
                  <a:schemeClr val="tx1"/>
                </a:solidFill>
                <a:effectLst/>
                <a:latin typeface="+mn-lt"/>
                <a:ea typeface="+mn-ea"/>
                <a:cs typeface="+mn-cs"/>
              </a:rPr>
              <a:t>chapter and culture!  </a:t>
            </a:r>
            <a:endParaRPr lang="en-US" dirty="0"/>
          </a:p>
        </p:txBody>
      </p:sp>
      <p:sp>
        <p:nvSpPr>
          <p:cNvPr id="4" name="Slide Number Placeholder 3"/>
          <p:cNvSpPr>
            <a:spLocks noGrp="1"/>
          </p:cNvSpPr>
          <p:nvPr>
            <p:ph type="sldNum" sz="quarter" idx="10"/>
          </p:nvPr>
        </p:nvSpPr>
        <p:spPr/>
        <p:txBody>
          <a:bodyPr/>
          <a:lstStyle/>
          <a:p>
            <a:fld id="{98CB950D-69F8-419C-B75A-51EB8858322E}" type="slidenum">
              <a:rPr lang="en-US" smtClean="0"/>
              <a:t>2</a:t>
            </a:fld>
            <a:endParaRPr lang="en-US"/>
          </a:p>
        </p:txBody>
      </p:sp>
    </p:spTree>
    <p:extLst>
      <p:ext uri="{BB962C8B-B14F-4D97-AF65-F5344CB8AC3E}">
        <p14:creationId xmlns:p14="http://schemas.microsoft.com/office/powerpoint/2010/main" val="2223131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a:t>
            </a:r>
            <a:r>
              <a:rPr lang="en-US" dirty="0" smtClean="0"/>
              <a:t>talk about how the concepts of commitment</a:t>
            </a:r>
            <a:r>
              <a:rPr lang="en-US" baseline="0" dirty="0" smtClean="0"/>
              <a:t> and accountability become an evolutionary cycle of empowerment the more people are involved and dedicated to the project at hand</a:t>
            </a:r>
            <a:r>
              <a:rPr lang="en-US" baseline="0" dirty="0" smtClean="0"/>
              <a:t>. This three tier process takes us through commitment and accountability from a personal, group, and leadership standpoint. Let’s begin!</a:t>
            </a:r>
            <a:endParaRPr lang="en-US" dirty="0"/>
          </a:p>
        </p:txBody>
      </p:sp>
      <p:sp>
        <p:nvSpPr>
          <p:cNvPr id="4" name="Slide Number Placeholder 3"/>
          <p:cNvSpPr>
            <a:spLocks noGrp="1"/>
          </p:cNvSpPr>
          <p:nvPr>
            <p:ph type="sldNum" sz="quarter" idx="10"/>
          </p:nvPr>
        </p:nvSpPr>
        <p:spPr/>
        <p:txBody>
          <a:bodyPr/>
          <a:lstStyle/>
          <a:p>
            <a:fld id="{98CB950D-69F8-419C-B75A-51EB8858322E}" type="slidenum">
              <a:rPr lang="en-US" smtClean="0"/>
              <a:t>3</a:t>
            </a:fld>
            <a:endParaRPr lang="en-US"/>
          </a:p>
        </p:txBody>
      </p:sp>
    </p:spTree>
    <p:extLst>
      <p:ext uri="{BB962C8B-B14F-4D97-AF65-F5344CB8AC3E}">
        <p14:creationId xmlns:p14="http://schemas.microsoft.com/office/powerpoint/2010/main" val="826925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a:t>
            </a:r>
            <a:r>
              <a:rPr lang="en-US" dirty="0" smtClean="0">
                <a:sym typeface="Wingdings" panose="05000000000000000000" pitchFamily="2" charset="2"/>
              </a:rPr>
              <a:t>:</a:t>
            </a:r>
            <a:r>
              <a:rPr lang="en-US" baseline="0" dirty="0" smtClean="0">
                <a:sym typeface="Wingdings" panose="05000000000000000000" pitchFamily="2" charset="2"/>
              </a:rPr>
              <a:t>) </a:t>
            </a:r>
            <a:r>
              <a:rPr lang="en-US" dirty="0" smtClean="0"/>
              <a:t>What </a:t>
            </a:r>
            <a:r>
              <a:rPr lang="en-US" dirty="0" smtClean="0"/>
              <a:t>does </a:t>
            </a:r>
            <a:r>
              <a:rPr lang="en-US" baseline="0" dirty="0" smtClean="0"/>
              <a:t>Commitment mean to you? (sample concepts to solicit</a:t>
            </a:r>
            <a:r>
              <a:rPr lang="en-US" baseline="0" dirty="0" smtClean="0"/>
              <a:t>: promise, something I say I’ll do, etc.)</a:t>
            </a:r>
            <a:endParaRPr lang="en-US" baseline="0" dirty="0" smtClean="0"/>
          </a:p>
          <a:p>
            <a:endParaRPr lang="en-US" baseline="0" dirty="0" smtClean="0"/>
          </a:p>
          <a:p>
            <a:r>
              <a:rPr lang="en-US" baseline="0" dirty="0" smtClean="0"/>
              <a:t>Exactly! </a:t>
            </a:r>
            <a:r>
              <a:rPr lang="en-US" baseline="0" dirty="0" smtClean="0"/>
              <a:t>Ultimately, commitment </a:t>
            </a:r>
            <a:r>
              <a:rPr lang="en-US" baseline="0" dirty="0" smtClean="0"/>
              <a:t>is about a </a:t>
            </a:r>
            <a:r>
              <a:rPr lang="en-US" b="1" baseline="0" dirty="0" smtClean="0"/>
              <a:t>buy-in and a promise </a:t>
            </a:r>
            <a:r>
              <a:rPr lang="en-US" baseline="0" dirty="0" smtClean="0"/>
              <a:t>to a particular </a:t>
            </a:r>
            <a:r>
              <a:rPr lang="en-US" baseline="0" dirty="0" smtClean="0"/>
              <a:t>cause. It </a:t>
            </a:r>
            <a:r>
              <a:rPr lang="en-US" baseline="0" dirty="0" smtClean="0"/>
              <a:t>answers questions like </a:t>
            </a:r>
            <a:r>
              <a:rPr lang="en-US" u="sng" baseline="0" dirty="0" smtClean="0"/>
              <a:t>‘what’ </a:t>
            </a:r>
            <a:r>
              <a:rPr lang="en-US" baseline="0" dirty="0" smtClean="0"/>
              <a:t>(you’re doing) and </a:t>
            </a:r>
            <a:r>
              <a:rPr lang="en-US" u="sng" baseline="0" dirty="0" smtClean="0"/>
              <a:t>‘why’</a:t>
            </a:r>
            <a:r>
              <a:rPr lang="en-US" baseline="0" dirty="0" smtClean="0"/>
              <a:t> (you’re doing it). It is a promise that dedicates you to a passion. </a:t>
            </a:r>
            <a:r>
              <a:rPr lang="en-US" baseline="0" dirty="0" smtClean="0"/>
              <a:t>It is important to recognize how this differs from being </a:t>
            </a:r>
            <a:r>
              <a:rPr lang="en-US" i="1" baseline="0" dirty="0" smtClean="0"/>
              <a:t>interested</a:t>
            </a:r>
            <a:r>
              <a:rPr lang="en-US" i="0" baseline="0" dirty="0" smtClean="0"/>
              <a:t> in something. We as humans have many things that peak our interest, but what you are willing to dedicate more of your time to in order to follow through and do well, is commitment.</a:t>
            </a:r>
            <a:endParaRPr lang="en-US" dirty="0"/>
          </a:p>
        </p:txBody>
      </p:sp>
      <p:sp>
        <p:nvSpPr>
          <p:cNvPr id="4" name="Slide Number Placeholder 3"/>
          <p:cNvSpPr>
            <a:spLocks noGrp="1"/>
          </p:cNvSpPr>
          <p:nvPr>
            <p:ph type="sldNum" sz="quarter" idx="10"/>
          </p:nvPr>
        </p:nvSpPr>
        <p:spPr/>
        <p:txBody>
          <a:bodyPr/>
          <a:lstStyle/>
          <a:p>
            <a:fld id="{98CB950D-69F8-419C-B75A-51EB8858322E}" type="slidenum">
              <a:rPr lang="en-US" smtClean="0"/>
              <a:t>4</a:t>
            </a:fld>
            <a:endParaRPr lang="en-US"/>
          </a:p>
        </p:txBody>
      </p:sp>
    </p:spTree>
    <p:extLst>
      <p:ext uri="{BB962C8B-B14F-4D97-AF65-F5344CB8AC3E}">
        <p14:creationId xmlns:p14="http://schemas.microsoft.com/office/powerpoint/2010/main" val="2250091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What </a:t>
            </a:r>
            <a:r>
              <a:rPr lang="en-US" dirty="0" smtClean="0"/>
              <a:t>does </a:t>
            </a:r>
            <a:r>
              <a:rPr lang="en-US" baseline="0" dirty="0" smtClean="0"/>
              <a:t>Accountability mean to you? (sample concepts to solicit: </a:t>
            </a:r>
            <a:r>
              <a:rPr lang="en-US" baseline="0" dirty="0" smtClean="0"/>
              <a:t>follow-through, doing what I say I’ll do, etc.)</a:t>
            </a:r>
            <a:endParaRPr lang="en-US" baseline="0" dirty="0" smtClean="0"/>
          </a:p>
          <a:p>
            <a:endParaRPr lang="en-US" baseline="0" dirty="0" smtClean="0"/>
          </a:p>
          <a:p>
            <a:r>
              <a:rPr lang="en-US" baseline="0" dirty="0" smtClean="0"/>
              <a:t>Yes! Accountability is the follow-through to a commitment. This answers the question </a:t>
            </a:r>
            <a:r>
              <a:rPr lang="en-US" u="sng" baseline="0" dirty="0" smtClean="0"/>
              <a:t>‘how’</a:t>
            </a:r>
            <a:r>
              <a:rPr lang="en-US" u="none" baseline="0" dirty="0" smtClean="0"/>
              <a:t> </a:t>
            </a:r>
            <a:r>
              <a:rPr lang="en-US" baseline="0" dirty="0" smtClean="0"/>
              <a:t>by designating the steps taken to complete and follow through on the promised commitment. </a:t>
            </a:r>
            <a:endParaRPr lang="en-US" dirty="0" smtClean="0"/>
          </a:p>
          <a:p>
            <a:endParaRPr lang="en-US" dirty="0"/>
          </a:p>
        </p:txBody>
      </p:sp>
      <p:sp>
        <p:nvSpPr>
          <p:cNvPr id="4" name="Slide Number Placeholder 3"/>
          <p:cNvSpPr>
            <a:spLocks noGrp="1"/>
          </p:cNvSpPr>
          <p:nvPr>
            <p:ph type="sldNum" sz="quarter" idx="10"/>
          </p:nvPr>
        </p:nvSpPr>
        <p:spPr/>
        <p:txBody>
          <a:bodyPr/>
          <a:lstStyle/>
          <a:p>
            <a:fld id="{98CB950D-69F8-419C-B75A-51EB8858322E}" type="slidenum">
              <a:rPr lang="en-US" smtClean="0"/>
              <a:t>5</a:t>
            </a:fld>
            <a:endParaRPr lang="en-US"/>
          </a:p>
        </p:txBody>
      </p:sp>
    </p:spTree>
    <p:extLst>
      <p:ext uri="{BB962C8B-B14F-4D97-AF65-F5344CB8AC3E}">
        <p14:creationId xmlns:p14="http://schemas.microsoft.com/office/powerpoint/2010/main" val="671015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let’s take a look at the 3 ways to view these concepts. Let’s get started…. with YOU!</a:t>
            </a:r>
          </a:p>
          <a:p>
            <a:endParaRPr lang="en-US" baseline="0" dirty="0" smtClean="0"/>
          </a:p>
          <a:p>
            <a:r>
              <a:rPr lang="en-US" baseline="0" dirty="0" smtClean="0"/>
              <a:t>(PERSONAL COMMITMENT) Take a look at your worksheet and think of something in your life that you are committed to. Remember, this isn’t something that you’re just interested in, but really have a passion for and are committed to doing well. Maybe this is your sport, your club, </a:t>
            </a:r>
            <a:r>
              <a:rPr lang="en-US" baseline="0" dirty="0" smtClean="0"/>
              <a:t>your HPP Chapter, or </a:t>
            </a:r>
            <a:r>
              <a:rPr lang="en-US" baseline="0" dirty="0" smtClean="0"/>
              <a:t>even a class. Take a minute to figure out what you feel is the most important commitment to you in your life at this time and write it down. </a:t>
            </a:r>
          </a:p>
          <a:p>
            <a:endParaRPr lang="en-US" baseline="0" dirty="0" smtClean="0"/>
          </a:p>
          <a:p>
            <a:r>
              <a:rPr lang="en-US" baseline="0" dirty="0" smtClean="0"/>
              <a:t>Once you think of it, write down all of the reasons why </a:t>
            </a:r>
            <a:r>
              <a:rPr lang="en-US" baseline="0" dirty="0" smtClean="0"/>
              <a:t>this </a:t>
            </a:r>
            <a:r>
              <a:rPr lang="en-US" baseline="0" dirty="0" smtClean="0"/>
              <a:t>commitment means so much to you. Maybe it ties into your values, maybe you feel great when you do it, or maybe this is something you’ve always done and can’t imagine life without. Take time to give this thought and write down all the reasons you can think of. </a:t>
            </a:r>
          </a:p>
          <a:p>
            <a:endParaRPr lang="en-US" baseline="0" dirty="0" smtClean="0"/>
          </a:p>
          <a:p>
            <a:r>
              <a:rPr lang="en-US" baseline="0" dirty="0" smtClean="0"/>
              <a:t>(Time permitting: Does anyone want to share their </a:t>
            </a:r>
            <a:r>
              <a:rPr lang="en-US" u="sng" baseline="0" dirty="0" smtClean="0"/>
              <a:t>what</a:t>
            </a:r>
            <a:r>
              <a:rPr lang="en-US" baseline="0" dirty="0" smtClean="0"/>
              <a:t> and </a:t>
            </a:r>
            <a:r>
              <a:rPr lang="en-US" u="sng" baseline="0" dirty="0" smtClean="0"/>
              <a:t>why</a:t>
            </a:r>
            <a:r>
              <a:rPr lang="en-US" baseline="0" dirty="0" smtClean="0"/>
              <a:t> of commitment?)</a:t>
            </a:r>
          </a:p>
          <a:p>
            <a:endParaRPr lang="en-US" baseline="0" dirty="0" smtClean="0"/>
          </a:p>
          <a:p>
            <a:r>
              <a:rPr lang="en-US" baseline="0" dirty="0" smtClean="0"/>
              <a:t>(PERSONAL ACCOUNTABILITY) Being committed to something is great- but it really doesn’t hold a lot of weight if you don’t make it happen, right? Breaking your commitment doesn’t just make you untrustworthy- but it doesn’t get anything accomplished. To fulfill the promises you make to yourself or others, follow-through and accountability are key! What are the specific steps that you take to make your example commitment happen? Don’t be vague– write out specifically what you do day in and day out, step by step, to live up to that promise you’ve made for yourself.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(Time permitting: Does anyone want to share their </a:t>
            </a:r>
            <a:r>
              <a:rPr lang="en-US" u="sng" baseline="0" dirty="0" smtClean="0"/>
              <a:t>how</a:t>
            </a:r>
            <a:r>
              <a:rPr lang="en-US" baseline="0" dirty="0" smtClean="0"/>
              <a:t> of commitment?)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Many, if not all, of you are already seeing levels of commitment and accountability within yourself that you might not have known </a:t>
            </a:r>
            <a:r>
              <a:rPr lang="en-US" baseline="0" dirty="0" smtClean="0"/>
              <a:t>were </a:t>
            </a:r>
            <a:r>
              <a:rPr lang="en-US" baseline="0" dirty="0" smtClean="0"/>
              <a:t>already there! Way to go!</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8CB950D-69F8-419C-B75A-51EB8858322E}" type="slidenum">
              <a:rPr lang="en-US" smtClean="0"/>
              <a:t>6</a:t>
            </a:fld>
            <a:endParaRPr lang="en-US"/>
          </a:p>
        </p:txBody>
      </p:sp>
    </p:spTree>
    <p:extLst>
      <p:ext uri="{BB962C8B-B14F-4D97-AF65-F5344CB8AC3E}">
        <p14:creationId xmlns:p14="http://schemas.microsoft.com/office/powerpoint/2010/main" val="78197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(Signs </a:t>
            </a:r>
            <a:r>
              <a:rPr lang="en-US" dirty="0" smtClean="0"/>
              <a:t>of Poor Accountability: “Accountability Leadership, (Worrall, 42</a:t>
            </a:r>
            <a:r>
              <a:rPr lang="en-US" dirty="0" smtClean="0"/>
              <a:t>)”)</a:t>
            </a:r>
            <a:endParaRPr lang="en-US" dirty="0" smtClean="0"/>
          </a:p>
          <a:p>
            <a:endParaRPr lang="en-US" dirty="0" smtClean="0"/>
          </a:p>
          <a:p>
            <a:r>
              <a:rPr lang="en-US" dirty="0" smtClean="0"/>
              <a:t>Personal</a:t>
            </a:r>
            <a:r>
              <a:rPr lang="en-US" baseline="0" dirty="0" smtClean="0"/>
              <a:t> Commitment is not easy; and Personal Accountability is even harder! Don’t give up; you can do it! Watch out for these signs that times are getting tough and keep your head in the mindset of success- the only person that can truly make your </a:t>
            </a:r>
            <a:r>
              <a:rPr lang="en-US" baseline="0" dirty="0" smtClean="0"/>
              <a:t>passion happen </a:t>
            </a:r>
            <a:r>
              <a:rPr lang="en-US" baseline="0" dirty="0" smtClean="0"/>
              <a:t>is you. </a:t>
            </a:r>
            <a:r>
              <a:rPr lang="en-US" baseline="0" dirty="0" smtClean="0"/>
              <a:t>So, </a:t>
            </a:r>
            <a:r>
              <a:rPr lang="en-US" baseline="0" dirty="0" smtClean="0"/>
              <a:t>if you see yourself starting to struggle, refocus. Give yourself the time and space to revisit these goals- the </a:t>
            </a:r>
            <a:r>
              <a:rPr lang="en-US" u="sng" baseline="0" dirty="0" smtClean="0"/>
              <a:t>what</a:t>
            </a:r>
            <a:r>
              <a:rPr lang="en-US" baseline="0" dirty="0" smtClean="0"/>
              <a:t>, the </a:t>
            </a:r>
            <a:r>
              <a:rPr lang="en-US" u="sng" baseline="0" dirty="0" smtClean="0"/>
              <a:t>why</a:t>
            </a:r>
            <a:r>
              <a:rPr lang="en-US" baseline="0" dirty="0" smtClean="0"/>
              <a:t>, and the </a:t>
            </a:r>
            <a:r>
              <a:rPr lang="en-US" u="sng" baseline="0" dirty="0" smtClean="0"/>
              <a:t>how</a:t>
            </a:r>
            <a:r>
              <a:rPr lang="en-US" baseline="0" dirty="0" smtClean="0"/>
              <a:t> of what really makes you happy and don’t give in. The best thing is that you’re not in it </a:t>
            </a:r>
            <a:r>
              <a:rPr lang="en-US" baseline="0" dirty="0" smtClean="0"/>
              <a:t>alone. </a:t>
            </a:r>
            <a:r>
              <a:rPr lang="en-US" baseline="0" dirty="0" smtClean="0"/>
              <a:t>Everyone has a passion and commitment for something. Even if you have different passions, turn to your friends, your family, your teachers, your coaches- and be accountability partners for one another. And for those of you who find others who have the same passions and commitments as you– you’re in luck too, because THAT becomes GROUP COMMITMENT AND ACCOUNTABILTY!</a:t>
            </a:r>
          </a:p>
        </p:txBody>
      </p:sp>
      <p:sp>
        <p:nvSpPr>
          <p:cNvPr id="4" name="Slide Number Placeholder 3"/>
          <p:cNvSpPr>
            <a:spLocks noGrp="1"/>
          </p:cNvSpPr>
          <p:nvPr>
            <p:ph type="sldNum" sz="quarter" idx="10"/>
          </p:nvPr>
        </p:nvSpPr>
        <p:spPr/>
        <p:txBody>
          <a:bodyPr/>
          <a:lstStyle/>
          <a:p>
            <a:fld id="{98CB950D-69F8-419C-B75A-51EB8858322E}" type="slidenum">
              <a:rPr lang="en-US" smtClean="0"/>
              <a:t>7</a:t>
            </a:fld>
            <a:endParaRPr lang="en-US"/>
          </a:p>
        </p:txBody>
      </p:sp>
    </p:spTree>
    <p:extLst>
      <p:ext uri="{BB962C8B-B14F-4D97-AF65-F5344CB8AC3E}">
        <p14:creationId xmlns:p14="http://schemas.microsoft.com/office/powerpoint/2010/main" val="2637932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concepts of commitment and accountability are still the</a:t>
            </a:r>
            <a:r>
              <a:rPr lang="en-US" baseline="0" dirty="0" smtClean="0"/>
              <a:t> same – they mean the same thing and have the same intention – but the audience shifts. Instead of </a:t>
            </a:r>
            <a:r>
              <a:rPr lang="en-US" u="sng" baseline="0" dirty="0" smtClean="0"/>
              <a:t>what</a:t>
            </a:r>
            <a:r>
              <a:rPr lang="en-US" baseline="0" dirty="0" smtClean="0"/>
              <a:t> matters to </a:t>
            </a:r>
            <a:r>
              <a:rPr lang="en-US" b="1" baseline="0" dirty="0" smtClean="0"/>
              <a:t>you</a:t>
            </a:r>
            <a:r>
              <a:rPr lang="en-US" baseline="0" dirty="0" smtClean="0"/>
              <a:t>, it is now </a:t>
            </a:r>
            <a:r>
              <a:rPr lang="en-US" u="sng" baseline="0" dirty="0" smtClean="0"/>
              <a:t>what</a:t>
            </a:r>
            <a:r>
              <a:rPr lang="en-US" baseline="0" dirty="0" smtClean="0"/>
              <a:t> matters to the </a:t>
            </a:r>
            <a:r>
              <a:rPr lang="en-US" b="1" baseline="0" dirty="0" smtClean="0"/>
              <a:t>team</a:t>
            </a:r>
            <a:r>
              <a:rPr lang="en-US" baseline="0" dirty="0" smtClean="0"/>
              <a:t>. Instead of </a:t>
            </a:r>
            <a:r>
              <a:rPr lang="en-US" u="sng" baseline="0" dirty="0" smtClean="0"/>
              <a:t>why</a:t>
            </a:r>
            <a:r>
              <a:rPr lang="en-US" baseline="0" dirty="0" smtClean="0"/>
              <a:t> something matters to </a:t>
            </a:r>
            <a:r>
              <a:rPr lang="en-US" b="1" baseline="0" dirty="0" smtClean="0"/>
              <a:t>you</a:t>
            </a:r>
            <a:r>
              <a:rPr lang="en-US" baseline="0" dirty="0" smtClean="0"/>
              <a:t>, it becomes </a:t>
            </a:r>
            <a:r>
              <a:rPr lang="en-US" u="sng" baseline="0" dirty="0" smtClean="0"/>
              <a:t>why </a:t>
            </a:r>
            <a:r>
              <a:rPr lang="en-US" baseline="0" dirty="0" smtClean="0"/>
              <a:t>it matters to the </a:t>
            </a:r>
            <a:r>
              <a:rPr lang="en-US" b="1" baseline="0" dirty="0" smtClean="0"/>
              <a:t>group</a:t>
            </a:r>
            <a:r>
              <a:rPr lang="en-US" baseline="0" dirty="0" smtClean="0"/>
              <a:t>- and </a:t>
            </a:r>
            <a:r>
              <a:rPr lang="en-US" u="sng" baseline="0" dirty="0" smtClean="0"/>
              <a:t>how</a:t>
            </a:r>
            <a:r>
              <a:rPr lang="en-US" baseline="0" dirty="0" smtClean="0"/>
              <a:t> you get these group commitments accomplished, depends </a:t>
            </a:r>
            <a:r>
              <a:rPr lang="en-US" baseline="0" dirty="0" smtClean="0"/>
              <a:t>on </a:t>
            </a:r>
            <a:r>
              <a:rPr lang="en-US" u="sng" baseline="0" dirty="0" smtClean="0"/>
              <a:t>how</a:t>
            </a:r>
            <a:r>
              <a:rPr lang="en-US" baseline="0" dirty="0" smtClean="0"/>
              <a:t> </a:t>
            </a:r>
            <a:r>
              <a:rPr lang="en-US" baseline="0" dirty="0" smtClean="0"/>
              <a:t>you</a:t>
            </a:r>
            <a:r>
              <a:rPr lang="en-US" b="1" baseline="0" dirty="0" smtClean="0"/>
              <a:t> all </a:t>
            </a:r>
            <a:r>
              <a:rPr lang="en-US" baseline="0" dirty="0" smtClean="0"/>
              <a:t>fulfill those goals as a team. </a:t>
            </a:r>
            <a:endParaRPr lang="en-US" baseline="0" dirty="0" smtClean="0"/>
          </a:p>
          <a:p>
            <a:endParaRPr lang="en-US" baseline="0" dirty="0" smtClean="0"/>
          </a:p>
          <a:p>
            <a:r>
              <a:rPr lang="en-US" baseline="0" dirty="0" smtClean="0"/>
              <a:t>Group Commitment is all about finding common goals and values among those you’re working with. In your worksheet you talked about</a:t>
            </a:r>
            <a:r>
              <a:rPr lang="en-US" u="sng" baseline="0" dirty="0" smtClean="0"/>
              <a:t> why</a:t>
            </a:r>
            <a:r>
              <a:rPr lang="en-US" u="none" baseline="0" dirty="0" smtClean="0"/>
              <a:t> you chose to commit to your activity. This probably had a lot to do with your values and what you want out of your life. Finding common ground among many people can be a process- but it is well worth the effort. Hang tight, and we’ll give you a couple of tips to help make that process more comfortable!</a:t>
            </a:r>
          </a:p>
          <a:p>
            <a:endParaRPr lang="en-US" u="none" baseline="0" dirty="0" smtClean="0"/>
          </a:p>
          <a:p>
            <a:r>
              <a:rPr lang="en-US" u="none" baseline="0" dirty="0" smtClean="0"/>
              <a:t>Group Accountability is about being able to hold one another to the commitments agreed upon. This is a layered process, but we’ll help you through that too!</a:t>
            </a:r>
            <a:endParaRPr lang="en-US" baseline="0" dirty="0" smtClean="0"/>
          </a:p>
          <a:p>
            <a:endParaRPr lang="en-US" baseline="0" dirty="0" smtClean="0"/>
          </a:p>
          <a:p>
            <a:r>
              <a:rPr lang="en-US" baseline="0" dirty="0" smtClean="0"/>
              <a:t>Let’s start to take a look at an example. Divide into partners or groups with those of you </a:t>
            </a:r>
            <a:r>
              <a:rPr lang="en-US" baseline="0" dirty="0" smtClean="0"/>
              <a:t>who have the same goals and values and can identify a group commitment you would like to make. As </a:t>
            </a:r>
            <a:r>
              <a:rPr lang="en-US" baseline="0" dirty="0" smtClean="0"/>
              <a:t>a team, take a look at the bottom half of your worksheet. Together, think of a commitment that </a:t>
            </a:r>
            <a:r>
              <a:rPr lang="en-US" baseline="0" dirty="0" smtClean="0"/>
              <a:t>you would </a:t>
            </a:r>
            <a:r>
              <a:rPr lang="en-US" baseline="0" dirty="0" smtClean="0"/>
              <a:t>like to </a:t>
            </a:r>
            <a:r>
              <a:rPr lang="en-US" baseline="0" dirty="0" smtClean="0"/>
              <a:t>take-on. Maybe this is something for your HPP Chapter, an athletic team, or an extracurricular club. Maybe you’re looking to set up an event, achieve a certain performance goal, or grow your program. Whatever </a:t>
            </a:r>
            <a:r>
              <a:rPr lang="en-US" baseline="0" dirty="0" smtClean="0"/>
              <a:t>it is, make sure this is actionable- make sure </a:t>
            </a:r>
            <a:r>
              <a:rPr lang="en-US" baseline="0" dirty="0" smtClean="0"/>
              <a:t>you </a:t>
            </a:r>
            <a:r>
              <a:rPr lang="en-US" baseline="0" dirty="0" smtClean="0"/>
              <a:t>fully intend on bringing this back to your chapter to implement- and MAKE SURE YOU ALL AGREE ON THIS COMMITMENT.</a:t>
            </a:r>
          </a:p>
        </p:txBody>
      </p:sp>
      <p:sp>
        <p:nvSpPr>
          <p:cNvPr id="4" name="Slide Number Placeholder 3"/>
          <p:cNvSpPr>
            <a:spLocks noGrp="1"/>
          </p:cNvSpPr>
          <p:nvPr>
            <p:ph type="sldNum" sz="quarter" idx="10"/>
          </p:nvPr>
        </p:nvSpPr>
        <p:spPr/>
        <p:txBody>
          <a:bodyPr/>
          <a:lstStyle/>
          <a:p>
            <a:fld id="{98CB950D-69F8-419C-B75A-51EB8858322E}" type="slidenum">
              <a:rPr lang="en-US" smtClean="0"/>
              <a:t>8</a:t>
            </a:fld>
            <a:endParaRPr lang="en-US"/>
          </a:p>
        </p:txBody>
      </p:sp>
    </p:spTree>
    <p:extLst>
      <p:ext uri="{BB962C8B-B14F-4D97-AF65-F5344CB8AC3E}">
        <p14:creationId xmlns:p14="http://schemas.microsoft.com/office/powerpoint/2010/main" val="331944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a:t>
            </a:r>
            <a:r>
              <a:rPr lang="en-US" dirty="0" smtClean="0"/>
              <a:t>:</a:t>
            </a:r>
            <a:r>
              <a:rPr lang="en-US" baseline="0" dirty="0" smtClean="0"/>
              <a:t> “The 5 Dysfunctions of a Team</a:t>
            </a:r>
            <a:r>
              <a:rPr lang="en-US" baseline="0" dirty="0" smtClean="0"/>
              <a:t>” by Patrick </a:t>
            </a:r>
            <a:r>
              <a:rPr lang="en-US" baseline="0" dirty="0" err="1" smtClean="0"/>
              <a:t>Lencioni</a:t>
            </a:r>
            <a:r>
              <a:rPr lang="en-US" baseline="0" dirty="0" smtClean="0"/>
              <a:t>)</a:t>
            </a:r>
            <a:endParaRPr lang="en-US" baseline="0" dirty="0" smtClean="0"/>
          </a:p>
          <a:p>
            <a:endParaRPr lang="en-US" dirty="0" smtClean="0"/>
          </a:p>
          <a:p>
            <a:r>
              <a:rPr lang="en-US" dirty="0" smtClean="0"/>
              <a:t>Alright.</a:t>
            </a:r>
            <a:r>
              <a:rPr lang="en-US" baseline="0" dirty="0" smtClean="0"/>
              <a:t> Take a break from your group </a:t>
            </a:r>
            <a:r>
              <a:rPr lang="en-US" baseline="0" dirty="0" smtClean="0"/>
              <a:t>discussion. </a:t>
            </a:r>
            <a:r>
              <a:rPr lang="en-US" baseline="0" dirty="0" smtClean="0"/>
              <a:t>This is a model for creating optimally functioning groups. You see at the top, that as many things in life, results are the end goal. Wining the big game, having a sold out performance, or putting together an awesome HPP event! But to achieve the best results possible with your group, several things need to happen first. </a:t>
            </a:r>
          </a:p>
          <a:p>
            <a:endParaRPr lang="en-US" baseline="0" dirty="0" smtClean="0"/>
          </a:p>
          <a:p>
            <a:r>
              <a:rPr lang="en-US" baseline="0" dirty="0" smtClean="0"/>
              <a:t>As you can see establishing trust and the ability to have constructive conflict are foundations to developing commitment. </a:t>
            </a:r>
            <a:r>
              <a:rPr lang="en-US" baseline="0" dirty="0" smtClean="0"/>
              <a:t>Simply meeting and briefly getting to know others is beginning to set the foundation </a:t>
            </a:r>
            <a:r>
              <a:rPr lang="en-US" baseline="0" dirty="0" smtClean="0"/>
              <a:t>for trust- spending time with those on your team or getting to know someone on a personal level </a:t>
            </a:r>
            <a:r>
              <a:rPr lang="en-US" baseline="0" dirty="0" smtClean="0"/>
              <a:t>continues </a:t>
            </a:r>
            <a:r>
              <a:rPr lang="en-US" baseline="0" dirty="0" smtClean="0"/>
              <a:t>to build the trust you share with someone. </a:t>
            </a:r>
            <a:r>
              <a:rPr lang="en-US" baseline="0" dirty="0" smtClean="0"/>
              <a:t>Energizers</a:t>
            </a:r>
            <a:r>
              <a:rPr lang="en-US" baseline="0" dirty="0" smtClean="0"/>
              <a:t>, ice breakers, and team building activities </a:t>
            </a:r>
            <a:r>
              <a:rPr lang="en-US" baseline="0" dirty="0" smtClean="0"/>
              <a:t>will also </a:t>
            </a:r>
            <a:r>
              <a:rPr lang="en-US" baseline="0" dirty="0" smtClean="0"/>
              <a:t>continue to </a:t>
            </a:r>
            <a:r>
              <a:rPr lang="en-US" baseline="0" dirty="0" smtClean="0"/>
              <a:t>help foster the continue  trust growing process. These types of activities </a:t>
            </a:r>
            <a:r>
              <a:rPr lang="en-US" baseline="0" dirty="0" smtClean="0"/>
              <a:t>are even methods you can bring back to others in your </a:t>
            </a:r>
            <a:r>
              <a:rPr lang="en-US" baseline="0" dirty="0" smtClean="0"/>
              <a:t>groups or teams </a:t>
            </a:r>
            <a:r>
              <a:rPr lang="en-US" baseline="0" dirty="0" smtClean="0"/>
              <a:t>to help them along the same process.  This phase of team development is where you really begin to build your own character and ability to show that you care for the others that you’re working with (Worrall, 28</a:t>
            </a:r>
            <a:r>
              <a:rPr lang="en-US" baseline="0" dirty="0" smtClean="0"/>
              <a:t>).</a:t>
            </a:r>
            <a:endParaRPr lang="en-US" baseline="0" dirty="0" smtClean="0"/>
          </a:p>
          <a:p>
            <a:endParaRPr lang="en-US" baseline="0" dirty="0" smtClean="0"/>
          </a:p>
          <a:p>
            <a:r>
              <a:rPr lang="en-US" baseline="0" dirty="0" smtClean="0"/>
              <a:t>Conflict. Often times conflict has a negative connotation, but we can say from our experience as a staff team, that conflict has been an awesome growth </a:t>
            </a:r>
            <a:r>
              <a:rPr lang="en-US" baseline="0" dirty="0" smtClean="0"/>
              <a:t>opportunity </a:t>
            </a:r>
            <a:r>
              <a:rPr lang="en-US" baseline="0" dirty="0" smtClean="0"/>
              <a:t>for our goals and </a:t>
            </a:r>
            <a:r>
              <a:rPr lang="en-US" baseline="0" dirty="0" smtClean="0"/>
              <a:t>our projects</a:t>
            </a:r>
            <a:r>
              <a:rPr lang="en-US" baseline="0" dirty="0" smtClean="0"/>
              <a:t>. Really, having constructive </a:t>
            </a:r>
            <a:r>
              <a:rPr lang="en-US" baseline="0" dirty="0" smtClean="0"/>
              <a:t>conflict is healthy </a:t>
            </a:r>
            <a:r>
              <a:rPr lang="en-US" baseline="0" dirty="0" smtClean="0"/>
              <a:t>discussion and communication about everyone’s ideas to find the most common goals and values a group shares. You can see how that if you haven’t established a foundation of trust, being comfortable in voicing your opinion among your group may be difficult. But by already having built that trust, you know that your voice will be heard and that your teammates will take that into fair consideration.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(Ask:) How </a:t>
            </a:r>
            <a:r>
              <a:rPr lang="en-US" baseline="0" dirty="0" smtClean="0"/>
              <a:t>many of you had a healthy discussion about what project you wanted to commit yourselves to on your worksheet? (pause for show of hand) Without even knowing it, you were taking yourself through this process! By following the pathway of building trust and having constructive conflicts you should ultimately be able to lead yourself to developing some pretty clear and specific goals. These become your commitments, just like you did on your worksheet.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time: does anyone want to share what commitments you all set for yourself?)</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Conveniently, you can see that all of these steps leading to commitment are actually the foundational pieces for Group Accountability as well. By bringing your group to a place where they have collectively established and agreed upon clear and specific actionable goals, you are setting the vision for what you are holding your peers accountable to. The tricky part of Group Accountability is really the willingness to call each other out on following through on commitments. If things aren’t getting done or </a:t>
            </a:r>
            <a:r>
              <a:rPr lang="en-US" baseline="0" dirty="0" smtClean="0"/>
              <a:t>you are </a:t>
            </a:r>
            <a:r>
              <a:rPr lang="en-US" baseline="0" dirty="0" smtClean="0"/>
              <a:t>seeing someone struggle to get their </a:t>
            </a:r>
            <a:r>
              <a:rPr lang="en-US" baseline="0" dirty="0" smtClean="0"/>
              <a:t>part accomplished- </a:t>
            </a:r>
            <a:r>
              <a:rPr lang="en-US" baseline="0" dirty="0" smtClean="0"/>
              <a:t>don’t wait for someone else to jump in- ask how you can </a:t>
            </a:r>
            <a:r>
              <a:rPr lang="en-US" baseline="0" dirty="0" smtClean="0"/>
              <a:t>help: </a:t>
            </a:r>
            <a:r>
              <a:rPr lang="en-US" baseline="0" dirty="0" smtClean="0"/>
              <a:t>check </a:t>
            </a:r>
            <a:r>
              <a:rPr lang="en-US" baseline="0" dirty="0" smtClean="0"/>
              <a:t>in and ask </a:t>
            </a:r>
            <a:r>
              <a:rPr lang="en-US" baseline="0" dirty="0" smtClean="0"/>
              <a:t>why things are tough- you never know what the barrier might be if you don’t ask. </a:t>
            </a:r>
          </a:p>
        </p:txBody>
      </p:sp>
      <p:sp>
        <p:nvSpPr>
          <p:cNvPr id="4" name="Slide Number Placeholder 3"/>
          <p:cNvSpPr>
            <a:spLocks noGrp="1"/>
          </p:cNvSpPr>
          <p:nvPr>
            <p:ph type="sldNum" sz="quarter" idx="10"/>
          </p:nvPr>
        </p:nvSpPr>
        <p:spPr/>
        <p:txBody>
          <a:bodyPr/>
          <a:lstStyle/>
          <a:p>
            <a:fld id="{98CB950D-69F8-419C-B75A-51EB8858322E}" type="slidenum">
              <a:rPr lang="en-US" smtClean="0"/>
              <a:t>9</a:t>
            </a:fld>
            <a:endParaRPr lang="en-US"/>
          </a:p>
        </p:txBody>
      </p:sp>
    </p:spTree>
    <p:extLst>
      <p:ext uri="{BB962C8B-B14F-4D97-AF65-F5344CB8AC3E}">
        <p14:creationId xmlns:p14="http://schemas.microsoft.com/office/powerpoint/2010/main" val="2836372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White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baseline="0">
                <a:solidFill>
                  <a:schemeClr val="bg2"/>
                </a:solidFill>
              </a:defRPr>
            </a:lvl1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3" name="Subtitle 2"/>
          <p:cNvSpPr>
            <a:spLocks noGrp="1"/>
          </p:cNvSpPr>
          <p:nvPr>
            <p:ph type="subTitle" idx="1" hasCustomPrompt="1"/>
          </p:nvPr>
        </p:nvSpPr>
        <p:spPr>
          <a:xfrm>
            <a:off x="1524000" y="3602038"/>
            <a:ext cx="9144000" cy="1655762"/>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00D2943B-758A-4CF1-980F-AA1B50EABEDC}" type="slidenum">
              <a:rPr lang="en-US" smtClean="0"/>
              <a:pPr/>
              <a:t>‹#›</a:t>
            </a:fld>
            <a:endParaRPr lang="en-US" dirty="0"/>
          </a:p>
        </p:txBody>
      </p:sp>
    </p:spTree>
    <p:extLst>
      <p:ext uri="{BB962C8B-B14F-4D97-AF65-F5344CB8AC3E}">
        <p14:creationId xmlns:p14="http://schemas.microsoft.com/office/powerpoint/2010/main" val="2175853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Light Horizontal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3" name="Content Placeholder 2"/>
          <p:cNvSpPr>
            <a:spLocks noGrp="1"/>
          </p:cNvSpPr>
          <p:nvPr>
            <p:ph idx="1" hasCustomPrompt="1"/>
          </p:nvPr>
        </p:nvSpPr>
        <p:spPr/>
        <p:txBody>
          <a:bodyPr/>
          <a:lstStyle>
            <a:lvl1pPr>
              <a:defRPr/>
            </a:lvl1pPr>
            <a:lvl2pPr>
              <a:defRPr/>
            </a:lvl2pPr>
            <a:lvl3pPr>
              <a:defRPr/>
            </a:lvl3pPr>
            <a:lvl4pPr>
              <a:defRPr/>
            </a:lvl4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1"/>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2"/>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3"/>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4"/>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 y="6494462"/>
            <a:ext cx="12188952" cy="359483"/>
          </a:xfrm>
          <a:prstGeom prst="rect">
            <a:avLst/>
          </a:prstGeom>
        </p:spPr>
      </p:pic>
      <p:sp>
        <p:nvSpPr>
          <p:cNvPr id="6" name="Slide Number Placeholder 5"/>
          <p:cNvSpPr>
            <a:spLocks noGrp="1"/>
          </p:cNvSpPr>
          <p:nvPr>
            <p:ph type="sldNum" sz="quarter" idx="12"/>
          </p:nvPr>
        </p:nvSpPr>
        <p:spPr>
          <a:xfrm>
            <a:off x="4724400" y="6488820"/>
            <a:ext cx="2743200" cy="365125"/>
          </a:xfrm>
        </p:spPr>
        <p:txBody>
          <a:bodyPr/>
          <a:lstStyle>
            <a:lvl1pPr>
              <a:defRPr>
                <a:solidFill>
                  <a:schemeClr val="tx1"/>
                </a:solidFill>
              </a:defRPr>
            </a:lvl1pPr>
          </a:lstStyle>
          <a:p>
            <a:fld id="{00D2943B-758A-4CF1-980F-AA1B50EABEDC}" type="slidenum">
              <a:rPr lang="en-US" smtClean="0"/>
              <a:pPr/>
              <a:t>‹#›</a:t>
            </a:fld>
            <a:endParaRPr lang="en-US" dirty="0"/>
          </a:p>
        </p:txBody>
      </p:sp>
    </p:spTree>
    <p:extLst>
      <p:ext uri="{BB962C8B-B14F-4D97-AF65-F5344CB8AC3E}">
        <p14:creationId xmlns:p14="http://schemas.microsoft.com/office/powerpoint/2010/main" val="161465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Medium Vertical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3" name="Content Placeholder 2"/>
          <p:cNvSpPr>
            <a:spLocks noGrp="1"/>
          </p:cNvSpPr>
          <p:nvPr>
            <p:ph idx="1" hasCustomPrompt="1"/>
          </p:nvPr>
        </p:nvSpPr>
        <p:spPr/>
        <p:txBody>
          <a:bodyPr/>
          <a:lstStyle>
            <a:lvl1pPr>
              <a:defRPr/>
            </a:lvl1pPr>
            <a:lvl2pPr>
              <a:defRPr/>
            </a:lvl2pPr>
            <a:lvl3pPr>
              <a:defRPr/>
            </a:lvl3pPr>
            <a:lvl4pPr>
              <a:defRPr/>
            </a:lvl4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1"/>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2"/>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3"/>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4"/>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6" name="Slide Number Placeholder 5"/>
          <p:cNvSpPr>
            <a:spLocks noGrp="1"/>
          </p:cNvSpPr>
          <p:nvPr>
            <p:ph type="sldNum" sz="quarter" idx="12"/>
          </p:nvPr>
        </p:nvSpPr>
        <p:spPr/>
        <p:txBody>
          <a:bodyPr/>
          <a:lstStyle/>
          <a:p>
            <a:fld id="{00D2943B-758A-4CF1-980F-AA1B50EABEDC}"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spTree>
    <p:extLst>
      <p:ext uri="{BB962C8B-B14F-4D97-AF65-F5344CB8AC3E}">
        <p14:creationId xmlns:p14="http://schemas.microsoft.com/office/powerpoint/2010/main" val="934133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Light Vertical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3" name="Content Placeholder 2"/>
          <p:cNvSpPr>
            <a:spLocks noGrp="1"/>
          </p:cNvSpPr>
          <p:nvPr>
            <p:ph idx="1" hasCustomPrompt="1"/>
          </p:nvPr>
        </p:nvSpPr>
        <p:spPr/>
        <p:txBody>
          <a:bodyPr/>
          <a:lstStyle>
            <a:lvl1pPr>
              <a:defRPr/>
            </a:lvl1pPr>
            <a:lvl2pPr>
              <a:defRPr/>
            </a:lvl2pPr>
            <a:lvl3pPr>
              <a:defRPr/>
            </a:lvl3pPr>
            <a:lvl4pPr>
              <a:defRPr/>
            </a:lvl4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1"/>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2"/>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3"/>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4"/>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6" name="Slide Number Placeholder 5"/>
          <p:cNvSpPr>
            <a:spLocks noGrp="1"/>
          </p:cNvSpPr>
          <p:nvPr>
            <p:ph type="sldNum" sz="quarter" idx="12"/>
          </p:nvPr>
        </p:nvSpPr>
        <p:spPr/>
        <p:txBody>
          <a:bodyPr/>
          <a:lstStyle/>
          <a:p>
            <a:fld id="{00D2943B-758A-4CF1-980F-AA1B50EABEDC}"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spTree>
    <p:extLst>
      <p:ext uri="{BB962C8B-B14F-4D97-AF65-F5344CB8AC3E}">
        <p14:creationId xmlns:p14="http://schemas.microsoft.com/office/powerpoint/2010/main" val="2959312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White 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a:lvl1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6" name="Slide Number Placeholder 5"/>
          <p:cNvSpPr>
            <a:spLocks noGrp="1"/>
          </p:cNvSpPr>
          <p:nvPr>
            <p:ph type="sldNum" sz="quarter" idx="12"/>
          </p:nvPr>
        </p:nvSpPr>
        <p:spPr/>
        <p:txBody>
          <a:bodyPr/>
          <a:lstStyle/>
          <a:p>
            <a:fld id="{00D2943B-758A-4CF1-980F-AA1B50EABEDC}" type="slidenum">
              <a:rPr lang="en-US" smtClean="0"/>
              <a:t>‹#›</a:t>
            </a:fld>
            <a:endParaRPr lang="en-US"/>
          </a:p>
        </p:txBody>
      </p:sp>
    </p:spTree>
    <p:extLst>
      <p:ext uri="{BB962C8B-B14F-4D97-AF65-F5344CB8AC3E}">
        <p14:creationId xmlns:p14="http://schemas.microsoft.com/office/powerpoint/2010/main" val="2131898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Light Header 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315103"/>
            <a:ext cx="10515600" cy="2852737"/>
          </a:xfrm>
        </p:spPr>
        <p:txBody>
          <a:bodyPr anchor="b"/>
          <a:lstStyle>
            <a:lvl1pPr>
              <a:defRPr sz="6000"/>
            </a:lvl1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3" name="Text Placeholder 2"/>
          <p:cNvSpPr>
            <a:spLocks noGrp="1"/>
          </p:cNvSpPr>
          <p:nvPr>
            <p:ph type="body" idx="1" hasCustomPrompt="1"/>
          </p:nvPr>
        </p:nvSpPr>
        <p:spPr>
          <a:xfrm>
            <a:off x="831850" y="44835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6" name="Slide Number Placeholder 5"/>
          <p:cNvSpPr>
            <a:spLocks noGrp="1"/>
          </p:cNvSpPr>
          <p:nvPr>
            <p:ph type="sldNum" sz="quarter" idx="12"/>
          </p:nvPr>
        </p:nvSpPr>
        <p:spPr/>
        <p:txBody>
          <a:bodyPr/>
          <a:lstStyle/>
          <a:p>
            <a:fld id="{00D2943B-758A-4CF1-980F-AA1B50EABEDC}" type="slidenum">
              <a:rPr lang="en-US" smtClean="0"/>
              <a:t>‹#›</a:t>
            </a:fld>
            <a:endParaRPr lang="en-US"/>
          </a:p>
        </p:txBody>
      </p:sp>
      <p:pic>
        <p:nvPicPr>
          <p:cNvPr id="5" name="Content Placeholder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1850" y="4168206"/>
            <a:ext cx="10515600" cy="310132"/>
          </a:xfrm>
          <a:prstGeom prst="rect">
            <a:avLst/>
          </a:prstGeom>
        </p:spPr>
      </p:pic>
    </p:spTree>
    <p:extLst>
      <p:ext uri="{BB962C8B-B14F-4D97-AF65-F5344CB8AC3E}">
        <p14:creationId xmlns:p14="http://schemas.microsoft.com/office/powerpoint/2010/main" val="4138313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Medium Header 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315103"/>
            <a:ext cx="10515600" cy="2852737"/>
          </a:xfrm>
        </p:spPr>
        <p:txBody>
          <a:bodyPr anchor="b"/>
          <a:lstStyle>
            <a:lvl1pPr>
              <a:defRPr sz="6000"/>
            </a:lvl1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3" name="Text Placeholder 2"/>
          <p:cNvSpPr>
            <a:spLocks noGrp="1"/>
          </p:cNvSpPr>
          <p:nvPr>
            <p:ph type="body" idx="1" hasCustomPrompt="1"/>
          </p:nvPr>
        </p:nvSpPr>
        <p:spPr>
          <a:xfrm>
            <a:off x="831850" y="44835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6" name="Slide Number Placeholder 5"/>
          <p:cNvSpPr>
            <a:spLocks noGrp="1"/>
          </p:cNvSpPr>
          <p:nvPr>
            <p:ph type="sldNum" sz="quarter" idx="12"/>
          </p:nvPr>
        </p:nvSpPr>
        <p:spPr/>
        <p:txBody>
          <a:bodyPr/>
          <a:lstStyle/>
          <a:p>
            <a:fld id="{00D2943B-758A-4CF1-980F-AA1B50EABEDC}" type="slidenum">
              <a:rPr lang="en-US" smtClean="0"/>
              <a:t>‹#›</a:t>
            </a:fld>
            <a:endParaRPr lang="en-US"/>
          </a:p>
        </p:txBody>
      </p:sp>
      <p:pic>
        <p:nvPicPr>
          <p:cNvPr id="7" name="Content Placeholder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1850" y="4183361"/>
            <a:ext cx="10515600" cy="312604"/>
          </a:xfrm>
          <a:prstGeom prst="rect">
            <a:avLst/>
          </a:prstGeom>
        </p:spPr>
      </p:pic>
    </p:spTree>
    <p:extLst>
      <p:ext uri="{BB962C8B-B14F-4D97-AF65-F5344CB8AC3E}">
        <p14:creationId xmlns:p14="http://schemas.microsoft.com/office/powerpoint/2010/main" val="3349086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Medium Horizontal 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a:lvl1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558986"/>
            <a:ext cx="12188952" cy="362349"/>
          </a:xfrm>
          <a:prstGeom prst="rect">
            <a:avLst/>
          </a:prstGeom>
        </p:spPr>
      </p:pic>
      <p:sp>
        <p:nvSpPr>
          <p:cNvPr id="6" name="Slide Number Placeholder 5"/>
          <p:cNvSpPr>
            <a:spLocks noGrp="1"/>
          </p:cNvSpPr>
          <p:nvPr>
            <p:ph type="sldNum" sz="quarter" idx="12"/>
          </p:nvPr>
        </p:nvSpPr>
        <p:spPr>
          <a:xfrm>
            <a:off x="4718050" y="6558986"/>
            <a:ext cx="2743200" cy="365125"/>
          </a:xfrm>
        </p:spPr>
        <p:txBody>
          <a:bodyPr/>
          <a:lstStyle>
            <a:lvl1pPr>
              <a:defRPr>
                <a:solidFill>
                  <a:schemeClr val="bg1"/>
                </a:solidFill>
              </a:defRPr>
            </a:lvl1pPr>
          </a:lstStyle>
          <a:p>
            <a:fld id="{00D2943B-758A-4CF1-980F-AA1B50EABEDC}" type="slidenum">
              <a:rPr lang="en-US" smtClean="0"/>
              <a:pPr/>
              <a:t>‹#›</a:t>
            </a:fld>
            <a:endParaRPr lang="en-US" dirty="0"/>
          </a:p>
        </p:txBody>
      </p:sp>
    </p:spTree>
    <p:extLst>
      <p:ext uri="{BB962C8B-B14F-4D97-AF65-F5344CB8AC3E}">
        <p14:creationId xmlns:p14="http://schemas.microsoft.com/office/powerpoint/2010/main" val="756777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Light Horizontal 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a:lvl1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98517"/>
            <a:ext cx="12188952" cy="359483"/>
          </a:xfrm>
          <a:prstGeom prst="rect">
            <a:avLst/>
          </a:prstGeom>
        </p:spPr>
      </p:pic>
      <p:sp>
        <p:nvSpPr>
          <p:cNvPr id="6" name="Slide Number Placeholder 5"/>
          <p:cNvSpPr>
            <a:spLocks noGrp="1"/>
          </p:cNvSpPr>
          <p:nvPr>
            <p:ph type="sldNum" sz="quarter" idx="12"/>
          </p:nvPr>
        </p:nvSpPr>
        <p:spPr>
          <a:xfrm>
            <a:off x="4718050" y="6495695"/>
            <a:ext cx="2743200" cy="365125"/>
          </a:xfrm>
        </p:spPr>
        <p:txBody>
          <a:bodyPr/>
          <a:lstStyle/>
          <a:p>
            <a:fld id="{00D2943B-758A-4CF1-980F-AA1B50EABEDC}" type="slidenum">
              <a:rPr lang="en-US" smtClean="0"/>
              <a:t>‹#›</a:t>
            </a:fld>
            <a:endParaRPr lang="en-US"/>
          </a:p>
        </p:txBody>
      </p:sp>
    </p:spTree>
    <p:extLst>
      <p:ext uri="{BB962C8B-B14F-4D97-AF65-F5344CB8AC3E}">
        <p14:creationId xmlns:p14="http://schemas.microsoft.com/office/powerpoint/2010/main" val="1214239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Medium Vertical 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a:lvl1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6" name="Slide Number Placeholder 5"/>
          <p:cNvSpPr>
            <a:spLocks noGrp="1"/>
          </p:cNvSpPr>
          <p:nvPr>
            <p:ph type="sldNum" sz="quarter" idx="12"/>
          </p:nvPr>
        </p:nvSpPr>
        <p:spPr/>
        <p:txBody>
          <a:bodyPr/>
          <a:lstStyle/>
          <a:p>
            <a:fld id="{00D2943B-758A-4CF1-980F-AA1B50EABEDC}"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spTree>
    <p:extLst>
      <p:ext uri="{BB962C8B-B14F-4D97-AF65-F5344CB8AC3E}">
        <p14:creationId xmlns:p14="http://schemas.microsoft.com/office/powerpoint/2010/main" val="3118582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Light Vertical 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a:lvl1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6" name="Slide Number Placeholder 5"/>
          <p:cNvSpPr>
            <a:spLocks noGrp="1"/>
          </p:cNvSpPr>
          <p:nvPr>
            <p:ph type="sldNum" sz="quarter" idx="12"/>
          </p:nvPr>
        </p:nvSpPr>
        <p:spPr/>
        <p:txBody>
          <a:bodyPr/>
          <a:lstStyle/>
          <a:p>
            <a:fld id="{00D2943B-758A-4CF1-980F-AA1B50EABEDC}"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spTree>
    <p:extLst>
      <p:ext uri="{BB962C8B-B14F-4D97-AF65-F5344CB8AC3E}">
        <p14:creationId xmlns:p14="http://schemas.microsoft.com/office/powerpoint/2010/main" val="581851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Medium Horizontal 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558986"/>
            <a:ext cx="12188952" cy="362349"/>
          </a:xfrm>
          <a:prstGeom prst="rect">
            <a:avLst/>
          </a:prstGeom>
        </p:spPr>
      </p:pic>
      <p:sp>
        <p:nvSpPr>
          <p:cNvPr id="2" name="Title 1"/>
          <p:cNvSpPr>
            <a:spLocks noGrp="1"/>
          </p:cNvSpPr>
          <p:nvPr>
            <p:ph type="ctrTitle" hasCustomPrompt="1"/>
          </p:nvPr>
        </p:nvSpPr>
        <p:spPr>
          <a:xfrm>
            <a:off x="1524000" y="1122363"/>
            <a:ext cx="9144000" cy="2387600"/>
          </a:xfrm>
        </p:spPr>
        <p:txBody>
          <a:bodyPr anchor="b"/>
          <a:lstStyle>
            <a:lvl1pPr algn="ctr">
              <a:defRPr sz="6000"/>
            </a:lvl1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3" name="Subtitle 2"/>
          <p:cNvSpPr>
            <a:spLocks noGrp="1"/>
          </p:cNvSpPr>
          <p:nvPr>
            <p:ph type="subTitle" idx="1" hasCustomPrompt="1"/>
          </p:nvPr>
        </p:nvSpPr>
        <p:spPr>
          <a:xfrm>
            <a:off x="1524000" y="3602038"/>
            <a:ext cx="9144000" cy="1655762"/>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6" name="Slide Number Placeholder 5"/>
          <p:cNvSpPr>
            <a:spLocks noGrp="1"/>
          </p:cNvSpPr>
          <p:nvPr>
            <p:ph type="sldNum" sz="quarter" idx="12"/>
          </p:nvPr>
        </p:nvSpPr>
        <p:spPr>
          <a:xfrm>
            <a:off x="4722876" y="6558986"/>
            <a:ext cx="2743200" cy="365125"/>
          </a:xfrm>
        </p:spPr>
        <p:txBody>
          <a:bodyPr/>
          <a:lstStyle>
            <a:lvl1pPr>
              <a:defRPr>
                <a:solidFill>
                  <a:schemeClr val="bg1"/>
                </a:solidFill>
              </a:defRPr>
            </a:lvl1pPr>
          </a:lstStyle>
          <a:p>
            <a:fld id="{00D2943B-758A-4CF1-980F-AA1B50EABEDC}" type="slidenum">
              <a:rPr lang="en-US" smtClean="0"/>
              <a:pPr/>
              <a:t>‹#›</a:t>
            </a:fld>
            <a:endParaRPr lang="en-US" dirty="0"/>
          </a:p>
        </p:txBody>
      </p:sp>
    </p:spTree>
    <p:extLst>
      <p:ext uri="{BB962C8B-B14F-4D97-AF65-F5344CB8AC3E}">
        <p14:creationId xmlns:p14="http://schemas.microsoft.com/office/powerpoint/2010/main" val="30775880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White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3" name="Content Placeholder 2"/>
          <p:cNvSpPr>
            <a:spLocks noGrp="1"/>
          </p:cNvSpPr>
          <p:nvPr>
            <p:ph sz="half" idx="1" hasCustomPrompt="1"/>
          </p:nvPr>
        </p:nvSpPr>
        <p:spPr>
          <a:xfrm>
            <a:off x="838200" y="1825625"/>
            <a:ext cx="5181600" cy="4351338"/>
          </a:xfrm>
        </p:spPr>
        <p:txBody>
          <a:bodyPr/>
          <a:lstStyle>
            <a:lvl1pPr>
              <a:defRPr/>
            </a:lvl1pPr>
            <a:lvl2pPr>
              <a:defRPr/>
            </a:lvl2pPr>
            <a:lvl3pPr>
              <a:defRPr/>
            </a:lvl3pPr>
            <a:lvl4pPr>
              <a:defRPr/>
            </a:lvl4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1"/>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2"/>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3"/>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4"/>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4" name="Content Placeholder 3"/>
          <p:cNvSpPr>
            <a:spLocks noGrp="1"/>
          </p:cNvSpPr>
          <p:nvPr>
            <p:ph sz="half" idx="2" hasCustomPrompt="1"/>
          </p:nvPr>
        </p:nvSpPr>
        <p:spPr>
          <a:xfrm>
            <a:off x="6172200" y="1825625"/>
            <a:ext cx="5181600" cy="4351338"/>
          </a:xfrm>
        </p:spPr>
        <p:txBody>
          <a:bodyPr/>
          <a:lstStyle>
            <a:lvl1pPr>
              <a:defRPr/>
            </a:lvl1pPr>
            <a:lvl2pPr>
              <a:defRPr/>
            </a:lvl2pPr>
            <a:lvl3pPr>
              <a:defRPr/>
            </a:lvl3pPr>
            <a:lvl4pPr>
              <a:defRPr/>
            </a:lvl4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1"/>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2"/>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3"/>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4"/>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7" name="Slide Number Placeholder 6"/>
          <p:cNvSpPr>
            <a:spLocks noGrp="1"/>
          </p:cNvSpPr>
          <p:nvPr>
            <p:ph type="sldNum" sz="quarter" idx="12"/>
          </p:nvPr>
        </p:nvSpPr>
        <p:spPr/>
        <p:txBody>
          <a:bodyPr/>
          <a:lstStyle/>
          <a:p>
            <a:fld id="{00D2943B-758A-4CF1-980F-AA1B50EABEDC}" type="slidenum">
              <a:rPr lang="en-US" smtClean="0"/>
              <a:t>‹#›</a:t>
            </a:fld>
            <a:endParaRPr lang="en-US"/>
          </a:p>
        </p:txBody>
      </p:sp>
    </p:spTree>
    <p:extLst>
      <p:ext uri="{BB962C8B-B14F-4D97-AF65-F5344CB8AC3E}">
        <p14:creationId xmlns:p14="http://schemas.microsoft.com/office/powerpoint/2010/main" val="4137724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Medium Header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28575" y="306053"/>
            <a:ext cx="10515600" cy="1325563"/>
          </a:xfrm>
        </p:spPr>
        <p:txBody>
          <a:body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3" name="Content Placeholder 2"/>
          <p:cNvSpPr>
            <a:spLocks noGrp="1"/>
          </p:cNvSpPr>
          <p:nvPr>
            <p:ph sz="half" idx="1" hasCustomPrompt="1"/>
          </p:nvPr>
        </p:nvSpPr>
        <p:spPr>
          <a:xfrm>
            <a:off x="838200" y="1941125"/>
            <a:ext cx="5181600" cy="4351338"/>
          </a:xfrm>
        </p:spPr>
        <p:txBody>
          <a:bodyPr/>
          <a:lstStyle>
            <a:lvl1pPr>
              <a:defRPr/>
            </a:lvl1pPr>
            <a:lvl2pPr>
              <a:defRPr/>
            </a:lvl2pPr>
            <a:lvl3pPr>
              <a:defRPr/>
            </a:lvl3pPr>
            <a:lvl4pPr>
              <a:defRPr/>
            </a:lvl4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1"/>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2"/>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3"/>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4"/>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4" name="Content Placeholder 3"/>
          <p:cNvSpPr>
            <a:spLocks noGrp="1"/>
          </p:cNvSpPr>
          <p:nvPr>
            <p:ph sz="half" idx="2" hasCustomPrompt="1"/>
          </p:nvPr>
        </p:nvSpPr>
        <p:spPr>
          <a:xfrm>
            <a:off x="6172200" y="1938669"/>
            <a:ext cx="5181600" cy="4351338"/>
          </a:xfrm>
        </p:spPr>
        <p:txBody>
          <a:bodyPr/>
          <a:lstStyle>
            <a:lvl1pPr>
              <a:defRPr/>
            </a:lvl1pPr>
            <a:lvl2pPr>
              <a:defRPr/>
            </a:lvl2pPr>
            <a:lvl3pPr>
              <a:defRPr/>
            </a:lvl3pPr>
            <a:lvl4pPr>
              <a:defRPr/>
            </a:lvl4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1"/>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2"/>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3"/>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4"/>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7" name="Slide Number Placeholder 6"/>
          <p:cNvSpPr>
            <a:spLocks noGrp="1"/>
          </p:cNvSpPr>
          <p:nvPr>
            <p:ph type="sldNum" sz="quarter" idx="12"/>
          </p:nvPr>
        </p:nvSpPr>
        <p:spPr>
          <a:xfrm>
            <a:off x="4714775" y="6408150"/>
            <a:ext cx="2743200" cy="365125"/>
          </a:xfrm>
        </p:spPr>
        <p:txBody>
          <a:bodyPr/>
          <a:lstStyle/>
          <a:p>
            <a:fld id="{00D2943B-758A-4CF1-980F-AA1B50EABEDC}" type="slidenum">
              <a:rPr lang="en-US" smtClean="0"/>
              <a:t>‹#›</a:t>
            </a:fld>
            <a:endParaRPr lang="en-US"/>
          </a:p>
        </p:txBody>
      </p:sp>
      <p:pic>
        <p:nvPicPr>
          <p:cNvPr id="9" name="Content Placeholder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8575" y="1626065"/>
            <a:ext cx="10515600" cy="312604"/>
          </a:xfrm>
          <a:prstGeom prst="rect">
            <a:avLst/>
          </a:prstGeom>
        </p:spPr>
      </p:pic>
    </p:spTree>
    <p:extLst>
      <p:ext uri="{BB962C8B-B14F-4D97-AF65-F5344CB8AC3E}">
        <p14:creationId xmlns:p14="http://schemas.microsoft.com/office/powerpoint/2010/main" val="2843361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Light Header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28575" y="306053"/>
            <a:ext cx="10515600" cy="1325563"/>
          </a:xfrm>
        </p:spPr>
        <p:txBody>
          <a:body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3" name="Content Placeholder 2"/>
          <p:cNvSpPr>
            <a:spLocks noGrp="1"/>
          </p:cNvSpPr>
          <p:nvPr>
            <p:ph sz="half" idx="1" hasCustomPrompt="1"/>
          </p:nvPr>
        </p:nvSpPr>
        <p:spPr>
          <a:xfrm>
            <a:off x="838200" y="1941125"/>
            <a:ext cx="5181600" cy="4351338"/>
          </a:xfrm>
        </p:spPr>
        <p:txBody>
          <a:bodyPr/>
          <a:lstStyle>
            <a:lvl1pPr>
              <a:defRPr/>
            </a:lvl1pPr>
            <a:lvl2pPr>
              <a:defRPr/>
            </a:lvl2pPr>
            <a:lvl3pPr>
              <a:defRPr/>
            </a:lvl3pPr>
            <a:lvl4pPr>
              <a:defRPr/>
            </a:lvl4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1"/>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2"/>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3"/>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4"/>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4" name="Content Placeholder 3"/>
          <p:cNvSpPr>
            <a:spLocks noGrp="1"/>
          </p:cNvSpPr>
          <p:nvPr>
            <p:ph sz="half" idx="2" hasCustomPrompt="1"/>
          </p:nvPr>
        </p:nvSpPr>
        <p:spPr>
          <a:xfrm>
            <a:off x="6172200" y="1938669"/>
            <a:ext cx="5181600" cy="4351338"/>
          </a:xfrm>
        </p:spPr>
        <p:txBody>
          <a:bodyPr/>
          <a:lstStyle>
            <a:lvl1pPr>
              <a:defRPr/>
            </a:lvl1pPr>
            <a:lvl2pPr>
              <a:defRPr/>
            </a:lvl2pPr>
            <a:lvl3pPr>
              <a:defRPr/>
            </a:lvl3pPr>
            <a:lvl4pPr>
              <a:defRPr/>
            </a:lvl4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1"/>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2"/>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3"/>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4"/>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7" name="Slide Number Placeholder 6"/>
          <p:cNvSpPr>
            <a:spLocks noGrp="1"/>
          </p:cNvSpPr>
          <p:nvPr>
            <p:ph type="sldNum" sz="quarter" idx="12"/>
          </p:nvPr>
        </p:nvSpPr>
        <p:spPr>
          <a:xfrm>
            <a:off x="4714775" y="6408150"/>
            <a:ext cx="2743200" cy="365125"/>
          </a:xfrm>
        </p:spPr>
        <p:txBody>
          <a:bodyPr/>
          <a:lstStyle/>
          <a:p>
            <a:fld id="{00D2943B-758A-4CF1-980F-AA1B50EABEDC}" type="slidenum">
              <a:rPr lang="en-US" smtClean="0"/>
              <a:t>‹#›</a:t>
            </a:fld>
            <a:endParaRPr lang="en-US"/>
          </a:p>
        </p:txBody>
      </p:sp>
      <p:pic>
        <p:nvPicPr>
          <p:cNvPr id="6" name="Content Placeholder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8575" y="1628537"/>
            <a:ext cx="10515600" cy="310132"/>
          </a:xfrm>
          <a:prstGeom prst="rect">
            <a:avLst/>
          </a:prstGeom>
        </p:spPr>
      </p:pic>
    </p:spTree>
    <p:extLst>
      <p:ext uri="{BB962C8B-B14F-4D97-AF65-F5344CB8AC3E}">
        <p14:creationId xmlns:p14="http://schemas.microsoft.com/office/powerpoint/2010/main" val="3552245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Medium Horizontal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3" name="Content Placeholder 2"/>
          <p:cNvSpPr>
            <a:spLocks noGrp="1"/>
          </p:cNvSpPr>
          <p:nvPr>
            <p:ph sz="half" idx="1" hasCustomPrompt="1"/>
          </p:nvPr>
        </p:nvSpPr>
        <p:spPr>
          <a:xfrm>
            <a:off x="838200" y="1825625"/>
            <a:ext cx="5181600" cy="4351338"/>
          </a:xfrm>
        </p:spPr>
        <p:txBody>
          <a:bodyPr/>
          <a:lstStyle>
            <a:lvl1pPr>
              <a:defRPr/>
            </a:lvl1pPr>
            <a:lvl2pPr>
              <a:defRPr/>
            </a:lvl2pPr>
            <a:lvl3pPr>
              <a:defRPr/>
            </a:lvl3pPr>
            <a:lvl4pPr>
              <a:defRPr/>
            </a:lvl4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1"/>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2"/>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3"/>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4"/>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4" name="Content Placeholder 3"/>
          <p:cNvSpPr>
            <a:spLocks noGrp="1"/>
          </p:cNvSpPr>
          <p:nvPr>
            <p:ph sz="half" idx="2" hasCustomPrompt="1"/>
          </p:nvPr>
        </p:nvSpPr>
        <p:spPr>
          <a:xfrm>
            <a:off x="6172200" y="1825625"/>
            <a:ext cx="5181600" cy="4351338"/>
          </a:xfrm>
        </p:spPr>
        <p:txBody>
          <a:bodyPr/>
          <a:lstStyle>
            <a:lvl1pPr>
              <a:defRPr/>
            </a:lvl1pPr>
            <a:lvl2pPr>
              <a:defRPr/>
            </a:lvl2pPr>
            <a:lvl3pPr>
              <a:defRPr/>
            </a:lvl3pPr>
            <a:lvl4pPr>
              <a:defRPr/>
            </a:lvl4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1"/>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2"/>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3"/>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4"/>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558986"/>
            <a:ext cx="12188952" cy="362349"/>
          </a:xfrm>
          <a:prstGeom prst="rect">
            <a:avLst/>
          </a:prstGeom>
        </p:spPr>
      </p:pic>
      <p:sp>
        <p:nvSpPr>
          <p:cNvPr id="7" name="Slide Number Placeholder 6"/>
          <p:cNvSpPr>
            <a:spLocks noGrp="1"/>
          </p:cNvSpPr>
          <p:nvPr>
            <p:ph type="sldNum" sz="quarter" idx="12"/>
          </p:nvPr>
        </p:nvSpPr>
        <p:spPr>
          <a:xfrm>
            <a:off x="4722876" y="6556210"/>
            <a:ext cx="2743200" cy="365125"/>
          </a:xfrm>
        </p:spPr>
        <p:txBody>
          <a:bodyPr/>
          <a:lstStyle>
            <a:lvl1pPr>
              <a:defRPr>
                <a:solidFill>
                  <a:schemeClr val="tx1"/>
                </a:solidFill>
              </a:defRPr>
            </a:lvl1pPr>
          </a:lstStyle>
          <a:p>
            <a:fld id="{00D2943B-758A-4CF1-980F-AA1B50EABEDC}" type="slidenum">
              <a:rPr lang="en-US" smtClean="0"/>
              <a:pPr/>
              <a:t>‹#›</a:t>
            </a:fld>
            <a:endParaRPr lang="en-US" dirty="0"/>
          </a:p>
        </p:txBody>
      </p:sp>
    </p:spTree>
    <p:extLst>
      <p:ext uri="{BB962C8B-B14F-4D97-AF65-F5344CB8AC3E}">
        <p14:creationId xmlns:p14="http://schemas.microsoft.com/office/powerpoint/2010/main" val="36992696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Light Horizontal Two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98517"/>
            <a:ext cx="12188952" cy="359483"/>
          </a:xfrm>
          <a:prstGeom prst="rect">
            <a:avLst/>
          </a:prstGeom>
        </p:spPr>
      </p:pic>
      <p:sp>
        <p:nvSpPr>
          <p:cNvPr id="2" name="Title 1"/>
          <p:cNvSpPr>
            <a:spLocks noGrp="1"/>
          </p:cNvSpPr>
          <p:nvPr>
            <p:ph type="title" hasCustomPrompt="1"/>
          </p:nvPr>
        </p:nvSpPr>
        <p:spPr/>
        <p:txBody>
          <a:bodyPr/>
          <a:lstStyle/>
          <a:p>
            <a:r>
              <a:rPr lang="en-US" dirty="0" smtClean="0">
                <a:solidFill>
                  <a:srgbClr val="153959"/>
                </a:solidFill>
              </a:rPr>
              <a:t>Testing 1 | </a:t>
            </a:r>
            <a:r>
              <a:rPr lang="en-US" dirty="0" smtClean="0">
                <a:solidFill>
                  <a:srgbClr val="1F517F"/>
                </a:solidFill>
              </a:rPr>
              <a:t>Testing 1 |</a:t>
            </a:r>
            <a:r>
              <a:rPr lang="en-US" dirty="0" smtClean="0">
                <a:solidFill>
                  <a:srgbClr val="4B708A"/>
                </a:solidFill>
              </a:rPr>
              <a:t>Testing 1</a:t>
            </a:r>
            <a:r>
              <a:rPr lang="en-US" dirty="0" smtClean="0"/>
              <a:t> </a:t>
            </a:r>
            <a:r>
              <a:rPr lang="en-US" dirty="0" smtClean="0">
                <a:solidFill>
                  <a:srgbClr val="4B708A"/>
                </a:solidFill>
              </a:rPr>
              <a:t>|</a:t>
            </a:r>
            <a:r>
              <a:rPr lang="en-US" dirty="0" smtClean="0">
                <a:solidFill>
                  <a:srgbClr val="0D95AD"/>
                </a:solidFill>
              </a:rPr>
              <a:t>Testing 1 |</a:t>
            </a:r>
            <a:r>
              <a:rPr lang="en-US" dirty="0" smtClean="0">
                <a:solidFill>
                  <a:schemeClr val="accent2"/>
                </a:solidFill>
              </a:rPr>
              <a:t>Testing 1 |</a:t>
            </a:r>
            <a:endParaRPr lang="en-US" dirty="0" smtClean="0"/>
          </a:p>
        </p:txBody>
      </p:sp>
      <p:sp>
        <p:nvSpPr>
          <p:cNvPr id="3" name="Content Placeholder 2"/>
          <p:cNvSpPr>
            <a:spLocks noGrp="1"/>
          </p:cNvSpPr>
          <p:nvPr>
            <p:ph sz="half" idx="1" hasCustomPrompt="1"/>
          </p:nvPr>
        </p:nvSpPr>
        <p:spPr>
          <a:xfrm>
            <a:off x="838200" y="1825625"/>
            <a:ext cx="5181600" cy="4351338"/>
          </a:xfrm>
        </p:spPr>
        <p:txBody>
          <a:bodyPr/>
          <a:lstStyle/>
          <a:p>
            <a:r>
              <a:rPr lang="en-US" dirty="0" smtClean="0">
                <a:solidFill>
                  <a:srgbClr val="153959"/>
                </a:solidFill>
              </a:rPr>
              <a:t>Testing 1 | </a:t>
            </a:r>
            <a:r>
              <a:rPr lang="en-US" dirty="0" smtClean="0">
                <a:solidFill>
                  <a:srgbClr val="1F517F"/>
                </a:solidFill>
              </a:rPr>
              <a:t>Testing 1 |</a:t>
            </a:r>
            <a:r>
              <a:rPr lang="en-US" dirty="0" smtClean="0">
                <a:solidFill>
                  <a:srgbClr val="4B708A"/>
                </a:solidFill>
              </a:rPr>
              <a:t>Testing 1</a:t>
            </a:r>
            <a:r>
              <a:rPr lang="en-US" dirty="0" smtClean="0"/>
              <a:t> </a:t>
            </a:r>
            <a:r>
              <a:rPr lang="en-US" dirty="0" smtClean="0">
                <a:solidFill>
                  <a:srgbClr val="4B708A"/>
                </a:solidFill>
              </a:rPr>
              <a:t>|</a:t>
            </a:r>
            <a:r>
              <a:rPr lang="en-US" dirty="0" smtClean="0">
                <a:solidFill>
                  <a:srgbClr val="0D95AD"/>
                </a:solidFill>
              </a:rPr>
              <a:t>Testing 1 |</a:t>
            </a:r>
            <a:r>
              <a:rPr lang="en-US" dirty="0" smtClean="0">
                <a:solidFill>
                  <a:schemeClr val="accent2"/>
                </a:solidFill>
              </a:rPr>
              <a:t>Testing 1 |</a:t>
            </a:r>
            <a:endParaRPr lang="en-US" dirty="0" smtClean="0"/>
          </a:p>
          <a:p>
            <a:pPr lvl="1"/>
            <a:r>
              <a:rPr lang="en-US" dirty="0" smtClean="0">
                <a:solidFill>
                  <a:srgbClr val="153959"/>
                </a:solidFill>
              </a:rPr>
              <a:t>Testing 1 | </a:t>
            </a:r>
            <a:r>
              <a:rPr lang="en-US" dirty="0" smtClean="0">
                <a:solidFill>
                  <a:srgbClr val="1F517F"/>
                </a:solidFill>
              </a:rPr>
              <a:t>Testing 1 |</a:t>
            </a:r>
            <a:r>
              <a:rPr lang="en-US" dirty="0" smtClean="0">
                <a:solidFill>
                  <a:srgbClr val="4B708A"/>
                </a:solidFill>
              </a:rPr>
              <a:t>Testing 1</a:t>
            </a:r>
            <a:r>
              <a:rPr lang="en-US" dirty="0" smtClean="0"/>
              <a:t> </a:t>
            </a:r>
            <a:r>
              <a:rPr lang="en-US" dirty="0" smtClean="0">
                <a:solidFill>
                  <a:srgbClr val="4B708A"/>
                </a:solidFill>
              </a:rPr>
              <a:t>|</a:t>
            </a:r>
            <a:r>
              <a:rPr lang="en-US" dirty="0" smtClean="0">
                <a:solidFill>
                  <a:srgbClr val="0D95AD"/>
                </a:solidFill>
              </a:rPr>
              <a:t>Testing 1 |</a:t>
            </a:r>
            <a:r>
              <a:rPr lang="en-US" dirty="0" smtClean="0">
                <a:solidFill>
                  <a:schemeClr val="accent2"/>
                </a:solidFill>
              </a:rPr>
              <a:t>Testing 1 |</a:t>
            </a:r>
            <a:endParaRPr lang="en-US" dirty="0" smtClean="0"/>
          </a:p>
          <a:p>
            <a:pPr lvl="2"/>
            <a:r>
              <a:rPr lang="en-US" dirty="0" smtClean="0">
                <a:solidFill>
                  <a:srgbClr val="153959"/>
                </a:solidFill>
              </a:rPr>
              <a:t>Testing 1 | </a:t>
            </a:r>
            <a:r>
              <a:rPr lang="en-US" dirty="0" smtClean="0">
                <a:solidFill>
                  <a:srgbClr val="1F517F"/>
                </a:solidFill>
              </a:rPr>
              <a:t>Testing 1 |</a:t>
            </a:r>
            <a:r>
              <a:rPr lang="en-US" dirty="0" smtClean="0">
                <a:solidFill>
                  <a:srgbClr val="4B708A"/>
                </a:solidFill>
              </a:rPr>
              <a:t>Testing 1</a:t>
            </a:r>
            <a:r>
              <a:rPr lang="en-US" dirty="0" smtClean="0"/>
              <a:t> </a:t>
            </a:r>
            <a:r>
              <a:rPr lang="en-US" dirty="0" smtClean="0">
                <a:solidFill>
                  <a:srgbClr val="4B708A"/>
                </a:solidFill>
              </a:rPr>
              <a:t>|</a:t>
            </a:r>
            <a:r>
              <a:rPr lang="en-US" dirty="0" smtClean="0">
                <a:solidFill>
                  <a:srgbClr val="0D95AD"/>
                </a:solidFill>
              </a:rPr>
              <a:t>Testing 1 |</a:t>
            </a:r>
            <a:r>
              <a:rPr lang="en-US" dirty="0" smtClean="0">
                <a:solidFill>
                  <a:schemeClr val="accent2"/>
                </a:solidFill>
              </a:rPr>
              <a:t>Testing 1 |</a:t>
            </a:r>
            <a:endParaRPr lang="en-US" dirty="0" smtClean="0"/>
          </a:p>
          <a:p>
            <a:pPr lvl="3"/>
            <a:r>
              <a:rPr lang="en-US" dirty="0" smtClean="0">
                <a:solidFill>
                  <a:srgbClr val="153959"/>
                </a:solidFill>
              </a:rPr>
              <a:t>Testing 1 | </a:t>
            </a:r>
            <a:r>
              <a:rPr lang="en-US" dirty="0" smtClean="0">
                <a:solidFill>
                  <a:srgbClr val="1F517F"/>
                </a:solidFill>
              </a:rPr>
              <a:t>Testing 1 |</a:t>
            </a:r>
            <a:r>
              <a:rPr lang="en-US" dirty="0" smtClean="0">
                <a:solidFill>
                  <a:srgbClr val="4B708A"/>
                </a:solidFill>
              </a:rPr>
              <a:t>Testing 1</a:t>
            </a:r>
            <a:r>
              <a:rPr lang="en-US" dirty="0" smtClean="0"/>
              <a:t> </a:t>
            </a:r>
            <a:r>
              <a:rPr lang="en-US" dirty="0" smtClean="0">
                <a:solidFill>
                  <a:srgbClr val="4B708A"/>
                </a:solidFill>
              </a:rPr>
              <a:t>|</a:t>
            </a:r>
            <a:r>
              <a:rPr lang="en-US" dirty="0" smtClean="0">
                <a:solidFill>
                  <a:srgbClr val="0D95AD"/>
                </a:solidFill>
              </a:rPr>
              <a:t>Testing 1 |</a:t>
            </a:r>
            <a:r>
              <a:rPr lang="en-US" dirty="0" smtClean="0">
                <a:solidFill>
                  <a:schemeClr val="accent2"/>
                </a:solidFill>
              </a:rPr>
              <a:t>Testing 1 |</a:t>
            </a:r>
            <a:endParaRPr lang="en-US" dirty="0" smtClean="0"/>
          </a:p>
          <a:p>
            <a:pPr lvl="4"/>
            <a:r>
              <a:rPr lang="en-US" dirty="0" smtClean="0">
                <a:solidFill>
                  <a:srgbClr val="153959"/>
                </a:solidFill>
              </a:rPr>
              <a:t>Testing 1 | </a:t>
            </a:r>
            <a:r>
              <a:rPr lang="en-US" dirty="0" smtClean="0">
                <a:solidFill>
                  <a:srgbClr val="1F517F"/>
                </a:solidFill>
              </a:rPr>
              <a:t>Testing 1 |</a:t>
            </a:r>
            <a:r>
              <a:rPr lang="en-US" dirty="0" smtClean="0">
                <a:solidFill>
                  <a:srgbClr val="4B708A"/>
                </a:solidFill>
              </a:rPr>
              <a:t>Testing 1</a:t>
            </a:r>
            <a:r>
              <a:rPr lang="en-US" dirty="0" smtClean="0"/>
              <a:t> </a:t>
            </a:r>
            <a:r>
              <a:rPr lang="en-US" dirty="0" smtClean="0">
                <a:solidFill>
                  <a:srgbClr val="4B708A"/>
                </a:solidFill>
              </a:rPr>
              <a:t>|</a:t>
            </a:r>
            <a:r>
              <a:rPr lang="en-US" dirty="0" smtClean="0">
                <a:solidFill>
                  <a:srgbClr val="0D95AD"/>
                </a:solidFill>
              </a:rPr>
              <a:t>Testing 1 |</a:t>
            </a:r>
            <a:r>
              <a:rPr lang="en-US" dirty="0" smtClean="0">
                <a:solidFill>
                  <a:schemeClr val="accent2"/>
                </a:solidFill>
              </a:rPr>
              <a:t>Testing 1 |</a:t>
            </a:r>
            <a:endParaRPr lang="en-US" dirty="0" smtClean="0"/>
          </a:p>
        </p:txBody>
      </p:sp>
      <p:sp>
        <p:nvSpPr>
          <p:cNvPr id="4" name="Content Placeholder 3"/>
          <p:cNvSpPr>
            <a:spLocks noGrp="1"/>
          </p:cNvSpPr>
          <p:nvPr>
            <p:ph sz="half" idx="2" hasCustomPrompt="1"/>
          </p:nvPr>
        </p:nvSpPr>
        <p:spPr>
          <a:xfrm>
            <a:off x="6172200" y="1825625"/>
            <a:ext cx="5181600" cy="4351338"/>
          </a:xfrm>
        </p:spPr>
        <p:txBody>
          <a:bodyPr/>
          <a:lstStyle/>
          <a:p>
            <a:r>
              <a:rPr lang="en-US" dirty="0" smtClean="0">
                <a:solidFill>
                  <a:srgbClr val="153959"/>
                </a:solidFill>
              </a:rPr>
              <a:t>Testing 1 | </a:t>
            </a:r>
            <a:r>
              <a:rPr lang="en-US" dirty="0" smtClean="0">
                <a:solidFill>
                  <a:srgbClr val="1F517F"/>
                </a:solidFill>
              </a:rPr>
              <a:t>Testing 1 |</a:t>
            </a:r>
            <a:r>
              <a:rPr lang="en-US" dirty="0" smtClean="0">
                <a:solidFill>
                  <a:srgbClr val="4B708A"/>
                </a:solidFill>
              </a:rPr>
              <a:t>Testing 1</a:t>
            </a:r>
            <a:r>
              <a:rPr lang="en-US" dirty="0" smtClean="0"/>
              <a:t> </a:t>
            </a:r>
            <a:r>
              <a:rPr lang="en-US" dirty="0" smtClean="0">
                <a:solidFill>
                  <a:srgbClr val="4B708A"/>
                </a:solidFill>
              </a:rPr>
              <a:t>|</a:t>
            </a:r>
            <a:r>
              <a:rPr lang="en-US" dirty="0" smtClean="0">
                <a:solidFill>
                  <a:srgbClr val="0D95AD"/>
                </a:solidFill>
              </a:rPr>
              <a:t>Testing 1 |</a:t>
            </a:r>
            <a:r>
              <a:rPr lang="en-US" dirty="0" smtClean="0">
                <a:solidFill>
                  <a:schemeClr val="accent2"/>
                </a:solidFill>
              </a:rPr>
              <a:t>Testing 1 |</a:t>
            </a:r>
            <a:endParaRPr lang="en-US" dirty="0" smtClean="0"/>
          </a:p>
          <a:p>
            <a:pPr lvl="1"/>
            <a:r>
              <a:rPr lang="en-US" dirty="0" smtClean="0">
                <a:solidFill>
                  <a:srgbClr val="153959"/>
                </a:solidFill>
              </a:rPr>
              <a:t>Testing 1 | </a:t>
            </a:r>
            <a:r>
              <a:rPr lang="en-US" dirty="0" smtClean="0">
                <a:solidFill>
                  <a:srgbClr val="1F517F"/>
                </a:solidFill>
              </a:rPr>
              <a:t>Testing 1 |</a:t>
            </a:r>
            <a:r>
              <a:rPr lang="en-US" dirty="0" smtClean="0">
                <a:solidFill>
                  <a:srgbClr val="4B708A"/>
                </a:solidFill>
              </a:rPr>
              <a:t>Testing 1</a:t>
            </a:r>
            <a:r>
              <a:rPr lang="en-US" dirty="0" smtClean="0"/>
              <a:t> </a:t>
            </a:r>
            <a:r>
              <a:rPr lang="en-US" dirty="0" smtClean="0">
                <a:solidFill>
                  <a:srgbClr val="4B708A"/>
                </a:solidFill>
              </a:rPr>
              <a:t>|</a:t>
            </a:r>
            <a:r>
              <a:rPr lang="en-US" dirty="0" smtClean="0">
                <a:solidFill>
                  <a:srgbClr val="0D95AD"/>
                </a:solidFill>
              </a:rPr>
              <a:t>Testing 1 |</a:t>
            </a:r>
            <a:r>
              <a:rPr lang="en-US" dirty="0" smtClean="0">
                <a:solidFill>
                  <a:schemeClr val="accent2"/>
                </a:solidFill>
              </a:rPr>
              <a:t>Testing 1 |</a:t>
            </a:r>
            <a:endParaRPr lang="en-US" dirty="0" smtClean="0"/>
          </a:p>
          <a:p>
            <a:pPr lvl="2"/>
            <a:r>
              <a:rPr lang="en-US" dirty="0" smtClean="0">
                <a:solidFill>
                  <a:srgbClr val="153959"/>
                </a:solidFill>
              </a:rPr>
              <a:t>Testing 1 | </a:t>
            </a:r>
            <a:r>
              <a:rPr lang="en-US" dirty="0" smtClean="0">
                <a:solidFill>
                  <a:srgbClr val="1F517F"/>
                </a:solidFill>
              </a:rPr>
              <a:t>Testing 1 |</a:t>
            </a:r>
            <a:r>
              <a:rPr lang="en-US" dirty="0" smtClean="0">
                <a:solidFill>
                  <a:srgbClr val="4B708A"/>
                </a:solidFill>
              </a:rPr>
              <a:t>Testing 1</a:t>
            </a:r>
            <a:r>
              <a:rPr lang="en-US" dirty="0" smtClean="0"/>
              <a:t> </a:t>
            </a:r>
            <a:r>
              <a:rPr lang="en-US" dirty="0" smtClean="0">
                <a:solidFill>
                  <a:srgbClr val="4B708A"/>
                </a:solidFill>
              </a:rPr>
              <a:t>|</a:t>
            </a:r>
            <a:r>
              <a:rPr lang="en-US" dirty="0" smtClean="0">
                <a:solidFill>
                  <a:srgbClr val="0D95AD"/>
                </a:solidFill>
              </a:rPr>
              <a:t>Testing 1 |</a:t>
            </a:r>
            <a:r>
              <a:rPr lang="en-US" dirty="0" smtClean="0">
                <a:solidFill>
                  <a:schemeClr val="accent2"/>
                </a:solidFill>
              </a:rPr>
              <a:t>Testing 1 |</a:t>
            </a:r>
            <a:endParaRPr lang="en-US" dirty="0" smtClean="0"/>
          </a:p>
          <a:p>
            <a:pPr lvl="3"/>
            <a:r>
              <a:rPr lang="en-US" dirty="0" smtClean="0">
                <a:solidFill>
                  <a:srgbClr val="153959"/>
                </a:solidFill>
              </a:rPr>
              <a:t>Testing 1 | </a:t>
            </a:r>
            <a:r>
              <a:rPr lang="en-US" dirty="0" smtClean="0">
                <a:solidFill>
                  <a:srgbClr val="1F517F"/>
                </a:solidFill>
              </a:rPr>
              <a:t>Testing 1 |</a:t>
            </a:r>
            <a:r>
              <a:rPr lang="en-US" dirty="0" smtClean="0">
                <a:solidFill>
                  <a:srgbClr val="4B708A"/>
                </a:solidFill>
              </a:rPr>
              <a:t>Testing 1</a:t>
            </a:r>
            <a:r>
              <a:rPr lang="en-US" dirty="0" smtClean="0"/>
              <a:t> </a:t>
            </a:r>
            <a:r>
              <a:rPr lang="en-US" dirty="0" smtClean="0">
                <a:solidFill>
                  <a:srgbClr val="4B708A"/>
                </a:solidFill>
              </a:rPr>
              <a:t>|</a:t>
            </a:r>
            <a:r>
              <a:rPr lang="en-US" dirty="0" smtClean="0">
                <a:solidFill>
                  <a:srgbClr val="0D95AD"/>
                </a:solidFill>
              </a:rPr>
              <a:t>Testing 1 |</a:t>
            </a:r>
            <a:r>
              <a:rPr lang="en-US" dirty="0" smtClean="0">
                <a:solidFill>
                  <a:schemeClr val="accent2"/>
                </a:solidFill>
              </a:rPr>
              <a:t>Testing 1 |</a:t>
            </a:r>
            <a:endParaRPr lang="en-US" dirty="0" smtClean="0"/>
          </a:p>
          <a:p>
            <a:pPr lvl="4"/>
            <a:r>
              <a:rPr lang="en-US" dirty="0" smtClean="0">
                <a:solidFill>
                  <a:srgbClr val="153959"/>
                </a:solidFill>
              </a:rPr>
              <a:t>Testing 1 | </a:t>
            </a:r>
            <a:r>
              <a:rPr lang="en-US" dirty="0" smtClean="0">
                <a:solidFill>
                  <a:srgbClr val="1F517F"/>
                </a:solidFill>
              </a:rPr>
              <a:t>Testing 1 |</a:t>
            </a:r>
            <a:r>
              <a:rPr lang="en-US" dirty="0" smtClean="0">
                <a:solidFill>
                  <a:srgbClr val="4B708A"/>
                </a:solidFill>
              </a:rPr>
              <a:t>Testing 1</a:t>
            </a:r>
            <a:r>
              <a:rPr lang="en-US" dirty="0" smtClean="0"/>
              <a:t> </a:t>
            </a:r>
            <a:r>
              <a:rPr lang="en-US" dirty="0" smtClean="0">
                <a:solidFill>
                  <a:srgbClr val="4B708A"/>
                </a:solidFill>
              </a:rPr>
              <a:t>|</a:t>
            </a:r>
            <a:r>
              <a:rPr lang="en-US" dirty="0" smtClean="0">
                <a:solidFill>
                  <a:srgbClr val="0D95AD"/>
                </a:solidFill>
              </a:rPr>
              <a:t>Testing 1 |</a:t>
            </a:r>
            <a:r>
              <a:rPr lang="en-US" dirty="0" smtClean="0">
                <a:solidFill>
                  <a:schemeClr val="accent2"/>
                </a:solidFill>
              </a:rPr>
              <a:t>Testing 1 |</a:t>
            </a:r>
            <a:endParaRPr lang="en-US" dirty="0" smtClean="0"/>
          </a:p>
        </p:txBody>
      </p:sp>
      <p:sp>
        <p:nvSpPr>
          <p:cNvPr id="7" name="Slide Number Placeholder 6"/>
          <p:cNvSpPr>
            <a:spLocks noGrp="1"/>
          </p:cNvSpPr>
          <p:nvPr>
            <p:ph type="sldNum" sz="quarter" idx="12"/>
          </p:nvPr>
        </p:nvSpPr>
        <p:spPr>
          <a:xfrm>
            <a:off x="4722876" y="6498517"/>
            <a:ext cx="2743200" cy="365125"/>
          </a:xfrm>
        </p:spPr>
        <p:txBody>
          <a:bodyPr/>
          <a:lstStyle>
            <a:lvl1pPr>
              <a:defRPr>
                <a:solidFill>
                  <a:schemeClr val="tx1"/>
                </a:solidFill>
              </a:defRPr>
            </a:lvl1pPr>
          </a:lstStyle>
          <a:p>
            <a:fld id="{00D2943B-758A-4CF1-980F-AA1B50EABEDC}" type="slidenum">
              <a:rPr lang="en-US" smtClean="0"/>
              <a:pPr/>
              <a:t>‹#›</a:t>
            </a:fld>
            <a:endParaRPr lang="en-US" dirty="0"/>
          </a:p>
        </p:txBody>
      </p:sp>
    </p:spTree>
    <p:extLst>
      <p:ext uri="{BB962C8B-B14F-4D97-AF65-F5344CB8AC3E}">
        <p14:creationId xmlns:p14="http://schemas.microsoft.com/office/powerpoint/2010/main" val="2993849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Medium Vertical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3" name="Content Placeholder 2"/>
          <p:cNvSpPr>
            <a:spLocks noGrp="1"/>
          </p:cNvSpPr>
          <p:nvPr>
            <p:ph sz="half" idx="1" hasCustomPrompt="1"/>
          </p:nvPr>
        </p:nvSpPr>
        <p:spPr>
          <a:xfrm>
            <a:off x="838200" y="1825625"/>
            <a:ext cx="5181600" cy="4351338"/>
          </a:xfrm>
        </p:spPr>
        <p:txBody>
          <a:bodyPr/>
          <a:lstStyle>
            <a:lvl1pPr>
              <a:defRPr/>
            </a:lvl1pPr>
            <a:lvl2pPr>
              <a:defRPr/>
            </a:lvl2pPr>
            <a:lvl3pPr>
              <a:defRPr/>
            </a:lvl3pPr>
            <a:lvl4pPr>
              <a:defRPr/>
            </a:lvl4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1"/>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2"/>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3"/>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4"/>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4" name="Content Placeholder 3"/>
          <p:cNvSpPr>
            <a:spLocks noGrp="1"/>
          </p:cNvSpPr>
          <p:nvPr>
            <p:ph sz="half" idx="2" hasCustomPrompt="1"/>
          </p:nvPr>
        </p:nvSpPr>
        <p:spPr>
          <a:xfrm>
            <a:off x="6172200" y="1825625"/>
            <a:ext cx="5181600" cy="4351338"/>
          </a:xfrm>
        </p:spPr>
        <p:txBody>
          <a:bodyPr/>
          <a:lstStyle>
            <a:lvl1pPr>
              <a:defRPr/>
            </a:lvl1pPr>
            <a:lvl2pPr>
              <a:defRPr/>
            </a:lvl2pPr>
            <a:lvl3pPr>
              <a:defRPr/>
            </a:lvl3pPr>
            <a:lvl4pPr>
              <a:defRPr/>
            </a:lvl4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1"/>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2"/>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3"/>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4"/>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7" name="Slide Number Placeholder 6"/>
          <p:cNvSpPr>
            <a:spLocks noGrp="1"/>
          </p:cNvSpPr>
          <p:nvPr>
            <p:ph type="sldNum" sz="quarter" idx="12"/>
          </p:nvPr>
        </p:nvSpPr>
        <p:spPr/>
        <p:txBody>
          <a:bodyPr/>
          <a:lstStyle/>
          <a:p>
            <a:fld id="{00D2943B-758A-4CF1-980F-AA1B50EABEDC}"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spTree>
    <p:extLst>
      <p:ext uri="{BB962C8B-B14F-4D97-AF65-F5344CB8AC3E}">
        <p14:creationId xmlns:p14="http://schemas.microsoft.com/office/powerpoint/2010/main" val="31785776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Light Vertical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3" name="Content Placeholder 2"/>
          <p:cNvSpPr>
            <a:spLocks noGrp="1"/>
          </p:cNvSpPr>
          <p:nvPr>
            <p:ph sz="half" idx="1" hasCustomPrompt="1"/>
          </p:nvPr>
        </p:nvSpPr>
        <p:spPr>
          <a:xfrm>
            <a:off x="838200" y="1825625"/>
            <a:ext cx="5181600" cy="4351338"/>
          </a:xfrm>
        </p:spPr>
        <p:txBody>
          <a:bodyPr/>
          <a:lstStyle>
            <a:lvl1pPr>
              <a:defRPr/>
            </a:lvl1pPr>
            <a:lvl2pPr>
              <a:defRPr/>
            </a:lvl2pPr>
            <a:lvl3pPr>
              <a:defRPr/>
            </a:lvl3pPr>
            <a:lvl4pPr>
              <a:defRPr/>
            </a:lvl4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1"/>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2"/>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3"/>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4"/>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4" name="Content Placeholder 3"/>
          <p:cNvSpPr>
            <a:spLocks noGrp="1"/>
          </p:cNvSpPr>
          <p:nvPr>
            <p:ph sz="half" idx="2" hasCustomPrompt="1"/>
          </p:nvPr>
        </p:nvSpPr>
        <p:spPr>
          <a:xfrm>
            <a:off x="6172200" y="1825625"/>
            <a:ext cx="5181600" cy="4351338"/>
          </a:xfrm>
        </p:spPr>
        <p:txBody>
          <a:bodyPr/>
          <a:lstStyle>
            <a:lvl1pPr>
              <a:defRPr/>
            </a:lvl1pPr>
            <a:lvl2pPr>
              <a:defRPr/>
            </a:lvl2pPr>
            <a:lvl3pPr>
              <a:defRPr/>
            </a:lvl3pPr>
            <a:lvl4pPr>
              <a:defRPr/>
            </a:lvl4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1"/>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2"/>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3"/>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4"/>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7" name="Slide Number Placeholder 6"/>
          <p:cNvSpPr>
            <a:spLocks noGrp="1"/>
          </p:cNvSpPr>
          <p:nvPr>
            <p:ph type="sldNum" sz="quarter" idx="12"/>
          </p:nvPr>
        </p:nvSpPr>
        <p:spPr/>
        <p:txBody>
          <a:bodyPr/>
          <a:lstStyle/>
          <a:p>
            <a:fld id="{00D2943B-758A-4CF1-980F-AA1B50EABEDC}"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spTree>
    <p:extLst>
      <p:ext uri="{BB962C8B-B14F-4D97-AF65-F5344CB8AC3E}">
        <p14:creationId xmlns:p14="http://schemas.microsoft.com/office/powerpoint/2010/main" val="31121572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hite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4" name="Content Placeholder 3"/>
          <p:cNvSpPr>
            <a:spLocks noGrp="1"/>
          </p:cNvSpPr>
          <p:nvPr>
            <p:ph sz="half" idx="2" hasCustomPrompt="1"/>
          </p:nvPr>
        </p:nvSpPr>
        <p:spPr>
          <a:xfrm>
            <a:off x="839788" y="2505075"/>
            <a:ext cx="5157787" cy="3684588"/>
          </a:xfrm>
        </p:spPr>
        <p:txBody>
          <a:bodyPr/>
          <a:lstStyle>
            <a:lvl1pPr>
              <a:defRPr/>
            </a:lvl1pPr>
            <a:lvl2pPr>
              <a:defRPr/>
            </a:lvl2pPr>
            <a:lvl3pPr>
              <a:defRPr/>
            </a:lvl3pPr>
            <a:lvl4pPr>
              <a:defRPr/>
            </a:lvl4pPr>
          </a:lstStyle>
          <a:p>
            <a:pPr lvl="0"/>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1"/>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2"/>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3"/>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4"/>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9" name="Slide Number Placeholder 8"/>
          <p:cNvSpPr>
            <a:spLocks noGrp="1"/>
          </p:cNvSpPr>
          <p:nvPr>
            <p:ph type="sldNum" sz="quarter" idx="12"/>
          </p:nvPr>
        </p:nvSpPr>
        <p:spPr/>
        <p:txBody>
          <a:bodyPr/>
          <a:lstStyle/>
          <a:p>
            <a:fld id="{00D2943B-758A-4CF1-980F-AA1B50EABEDC}" type="slidenum">
              <a:rPr lang="en-US" smtClean="0"/>
              <a:t>‹#›</a:t>
            </a:fld>
            <a:endParaRPr lang="en-US"/>
          </a:p>
        </p:txBody>
      </p:sp>
      <p:sp>
        <p:nvSpPr>
          <p:cNvPr id="10" name="Content Placeholder 3"/>
          <p:cNvSpPr>
            <a:spLocks noGrp="1"/>
          </p:cNvSpPr>
          <p:nvPr>
            <p:ph sz="half" idx="13" hasCustomPrompt="1"/>
          </p:nvPr>
        </p:nvSpPr>
        <p:spPr>
          <a:xfrm>
            <a:off x="6172200" y="2505075"/>
            <a:ext cx="5183188" cy="3684588"/>
          </a:xfrm>
        </p:spPr>
        <p:txBody>
          <a:bodyPr/>
          <a:lstStyle>
            <a:lvl1pPr>
              <a:defRPr/>
            </a:lvl1pPr>
            <a:lvl2pPr>
              <a:defRPr/>
            </a:lvl2pPr>
            <a:lvl3pPr>
              <a:defRPr/>
            </a:lvl3pPr>
            <a:lvl4pPr>
              <a:defRPr/>
            </a:lvl4pPr>
          </a:lstStyle>
          <a:p>
            <a:pPr lvl="0"/>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1"/>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2"/>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3"/>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4"/>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Tree>
    <p:extLst>
      <p:ext uri="{BB962C8B-B14F-4D97-AF65-F5344CB8AC3E}">
        <p14:creationId xmlns:p14="http://schemas.microsoft.com/office/powerpoint/2010/main" val="5096390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ight Header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211125"/>
            <a:ext cx="10515600" cy="1325563"/>
          </a:xfrm>
        </p:spPr>
        <p:txBody>
          <a:body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3" name="Text Placeholder 2"/>
          <p:cNvSpPr>
            <a:spLocks noGrp="1"/>
          </p:cNvSpPr>
          <p:nvPr>
            <p:ph type="body" idx="1" hasCustomPrompt="1"/>
          </p:nvPr>
        </p:nvSpPr>
        <p:spPr>
          <a:xfrm>
            <a:off x="839787" y="19355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4" name="Content Placeholder 3"/>
          <p:cNvSpPr>
            <a:spLocks noGrp="1"/>
          </p:cNvSpPr>
          <p:nvPr>
            <p:ph sz="half" idx="2" hasCustomPrompt="1"/>
          </p:nvPr>
        </p:nvSpPr>
        <p:spPr>
          <a:xfrm>
            <a:off x="839787" y="2775205"/>
            <a:ext cx="5157787" cy="3684588"/>
          </a:xfrm>
        </p:spPr>
        <p:txBody>
          <a:bodyPr/>
          <a:lstStyle>
            <a:lvl1pPr>
              <a:defRPr/>
            </a:lvl1pPr>
            <a:lvl2pPr>
              <a:defRPr/>
            </a:lvl2pPr>
            <a:lvl3pPr>
              <a:defRPr/>
            </a:lvl3pPr>
            <a:lvl4pPr>
              <a:defRPr/>
            </a:lvl4pPr>
          </a:lstStyle>
          <a:p>
            <a:pPr lvl="0"/>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1"/>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2"/>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3"/>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4"/>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5" name="Text Placeholder 4"/>
          <p:cNvSpPr>
            <a:spLocks noGrp="1"/>
          </p:cNvSpPr>
          <p:nvPr>
            <p:ph type="body" sz="quarter" idx="3" hasCustomPrompt="1"/>
          </p:nvPr>
        </p:nvSpPr>
        <p:spPr>
          <a:xfrm>
            <a:off x="6172200" y="19355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9" name="Slide Number Placeholder 8"/>
          <p:cNvSpPr>
            <a:spLocks noGrp="1"/>
          </p:cNvSpPr>
          <p:nvPr>
            <p:ph type="sldNum" sz="quarter" idx="12"/>
          </p:nvPr>
        </p:nvSpPr>
        <p:spPr>
          <a:xfrm>
            <a:off x="4724400" y="6475525"/>
            <a:ext cx="2743200" cy="365125"/>
          </a:xfrm>
        </p:spPr>
        <p:txBody>
          <a:bodyPr/>
          <a:lstStyle/>
          <a:p>
            <a:fld id="{00D2943B-758A-4CF1-980F-AA1B50EABEDC}" type="slidenum">
              <a:rPr lang="en-US" smtClean="0"/>
              <a:t>‹#›</a:t>
            </a:fld>
            <a:endParaRPr lang="en-US"/>
          </a:p>
        </p:txBody>
      </p:sp>
      <p:sp>
        <p:nvSpPr>
          <p:cNvPr id="10" name="Content Placeholder 3"/>
          <p:cNvSpPr>
            <a:spLocks noGrp="1"/>
          </p:cNvSpPr>
          <p:nvPr>
            <p:ph sz="half" idx="13" hasCustomPrompt="1"/>
          </p:nvPr>
        </p:nvSpPr>
        <p:spPr>
          <a:xfrm>
            <a:off x="6172200" y="2775205"/>
            <a:ext cx="5183188" cy="3684588"/>
          </a:xfrm>
        </p:spPr>
        <p:txBody>
          <a:bodyPr/>
          <a:lstStyle>
            <a:lvl1pPr>
              <a:defRPr/>
            </a:lvl1pPr>
            <a:lvl2pPr>
              <a:defRPr/>
            </a:lvl2pPr>
            <a:lvl3pPr>
              <a:defRPr/>
            </a:lvl3pPr>
            <a:lvl4pPr>
              <a:defRPr/>
            </a:lvl4pPr>
          </a:lstStyle>
          <a:p>
            <a:pPr lvl="0"/>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1"/>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2"/>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3"/>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4"/>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pic>
        <p:nvPicPr>
          <p:cNvPr id="8" name="Content Placeholder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1552420"/>
            <a:ext cx="10515600" cy="310132"/>
          </a:xfrm>
          <a:prstGeom prst="rect">
            <a:avLst/>
          </a:prstGeom>
        </p:spPr>
      </p:pic>
    </p:spTree>
    <p:extLst>
      <p:ext uri="{BB962C8B-B14F-4D97-AF65-F5344CB8AC3E}">
        <p14:creationId xmlns:p14="http://schemas.microsoft.com/office/powerpoint/2010/main" val="35265499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edium Header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211125"/>
            <a:ext cx="10515600" cy="1325563"/>
          </a:xfrm>
        </p:spPr>
        <p:txBody>
          <a:body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3" name="Text Placeholder 2"/>
          <p:cNvSpPr>
            <a:spLocks noGrp="1"/>
          </p:cNvSpPr>
          <p:nvPr>
            <p:ph type="body" idx="1" hasCustomPrompt="1"/>
          </p:nvPr>
        </p:nvSpPr>
        <p:spPr>
          <a:xfrm>
            <a:off x="839787" y="19355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4" name="Content Placeholder 3"/>
          <p:cNvSpPr>
            <a:spLocks noGrp="1"/>
          </p:cNvSpPr>
          <p:nvPr>
            <p:ph sz="half" idx="2" hasCustomPrompt="1"/>
          </p:nvPr>
        </p:nvSpPr>
        <p:spPr>
          <a:xfrm>
            <a:off x="839787" y="2775205"/>
            <a:ext cx="5157787" cy="3684588"/>
          </a:xfrm>
        </p:spPr>
        <p:txBody>
          <a:bodyPr/>
          <a:lstStyle>
            <a:lvl1pPr>
              <a:defRPr/>
            </a:lvl1pPr>
            <a:lvl2pPr>
              <a:defRPr/>
            </a:lvl2pPr>
            <a:lvl3pPr>
              <a:defRPr/>
            </a:lvl3pPr>
            <a:lvl4pPr>
              <a:defRPr/>
            </a:lvl4pPr>
          </a:lstStyle>
          <a:p>
            <a:pPr lvl="0"/>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1"/>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2"/>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3"/>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4"/>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5" name="Text Placeholder 4"/>
          <p:cNvSpPr>
            <a:spLocks noGrp="1"/>
          </p:cNvSpPr>
          <p:nvPr>
            <p:ph type="body" sz="quarter" idx="3" hasCustomPrompt="1"/>
          </p:nvPr>
        </p:nvSpPr>
        <p:spPr>
          <a:xfrm>
            <a:off x="6172200" y="19355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9" name="Slide Number Placeholder 8"/>
          <p:cNvSpPr>
            <a:spLocks noGrp="1"/>
          </p:cNvSpPr>
          <p:nvPr>
            <p:ph type="sldNum" sz="quarter" idx="12"/>
          </p:nvPr>
        </p:nvSpPr>
        <p:spPr>
          <a:xfrm>
            <a:off x="4724400" y="6475525"/>
            <a:ext cx="2743200" cy="365125"/>
          </a:xfrm>
        </p:spPr>
        <p:txBody>
          <a:bodyPr/>
          <a:lstStyle/>
          <a:p>
            <a:fld id="{00D2943B-758A-4CF1-980F-AA1B50EABEDC}" type="slidenum">
              <a:rPr lang="en-US" smtClean="0"/>
              <a:t>‹#›</a:t>
            </a:fld>
            <a:endParaRPr lang="en-US"/>
          </a:p>
        </p:txBody>
      </p:sp>
      <p:sp>
        <p:nvSpPr>
          <p:cNvPr id="10" name="Content Placeholder 3"/>
          <p:cNvSpPr>
            <a:spLocks noGrp="1"/>
          </p:cNvSpPr>
          <p:nvPr>
            <p:ph sz="half" idx="13" hasCustomPrompt="1"/>
          </p:nvPr>
        </p:nvSpPr>
        <p:spPr>
          <a:xfrm>
            <a:off x="6172200" y="2775205"/>
            <a:ext cx="5183188" cy="3684588"/>
          </a:xfrm>
        </p:spPr>
        <p:txBody>
          <a:bodyPr/>
          <a:lstStyle>
            <a:lvl1pPr>
              <a:defRPr/>
            </a:lvl1pPr>
            <a:lvl2pPr>
              <a:defRPr/>
            </a:lvl2pPr>
            <a:lvl3pPr>
              <a:defRPr/>
            </a:lvl3pPr>
            <a:lvl4pPr>
              <a:defRPr/>
            </a:lvl4pPr>
          </a:lstStyle>
          <a:p>
            <a:pPr lvl="0"/>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1"/>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2"/>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3"/>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4"/>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pic>
        <p:nvPicPr>
          <p:cNvPr id="11" name="Content Placeholder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1536688"/>
            <a:ext cx="10515600" cy="312604"/>
          </a:xfrm>
          <a:prstGeom prst="rect">
            <a:avLst/>
          </a:prstGeom>
        </p:spPr>
      </p:pic>
    </p:spTree>
    <p:extLst>
      <p:ext uri="{BB962C8B-B14F-4D97-AF65-F5344CB8AC3E}">
        <p14:creationId xmlns:p14="http://schemas.microsoft.com/office/powerpoint/2010/main" val="3709615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Light Horizontal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lvl1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3" name="Subtitle 2"/>
          <p:cNvSpPr>
            <a:spLocks noGrp="1"/>
          </p:cNvSpPr>
          <p:nvPr>
            <p:ph type="subTitle" idx="1" hasCustomPrompt="1"/>
          </p:nvPr>
        </p:nvSpPr>
        <p:spPr>
          <a:xfrm>
            <a:off x="1524000" y="3602038"/>
            <a:ext cx="9144000" cy="1655762"/>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98517"/>
            <a:ext cx="12188952" cy="359483"/>
          </a:xfrm>
          <a:prstGeom prst="rect">
            <a:avLst/>
          </a:prstGeom>
        </p:spPr>
      </p:pic>
      <p:sp>
        <p:nvSpPr>
          <p:cNvPr id="6" name="Slide Number Placeholder 5"/>
          <p:cNvSpPr>
            <a:spLocks noGrp="1"/>
          </p:cNvSpPr>
          <p:nvPr>
            <p:ph type="sldNum" sz="quarter" idx="12"/>
          </p:nvPr>
        </p:nvSpPr>
        <p:spPr>
          <a:xfrm>
            <a:off x="4722876" y="6498517"/>
            <a:ext cx="2743200" cy="365125"/>
          </a:xfrm>
        </p:spPr>
        <p:txBody>
          <a:bodyPr/>
          <a:lstStyle>
            <a:lvl1pPr>
              <a:defRPr>
                <a:solidFill>
                  <a:schemeClr val="tx1"/>
                </a:solidFill>
              </a:defRPr>
            </a:lvl1pPr>
          </a:lstStyle>
          <a:p>
            <a:fld id="{00D2943B-758A-4CF1-980F-AA1B50EABEDC}" type="slidenum">
              <a:rPr lang="en-US" smtClean="0"/>
              <a:pPr/>
              <a:t>‹#›</a:t>
            </a:fld>
            <a:endParaRPr lang="en-US" dirty="0"/>
          </a:p>
        </p:txBody>
      </p:sp>
    </p:spTree>
    <p:extLst>
      <p:ext uri="{BB962C8B-B14F-4D97-AF65-F5344CB8AC3E}">
        <p14:creationId xmlns:p14="http://schemas.microsoft.com/office/powerpoint/2010/main" val="40129775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edium Horizontal Comparis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558986"/>
            <a:ext cx="12188952" cy="362349"/>
          </a:xfrm>
          <a:prstGeom prst="rect">
            <a:avLst/>
          </a:prstGeom>
        </p:spPr>
      </p:pic>
      <p:sp>
        <p:nvSpPr>
          <p:cNvPr id="2" name="Title 1"/>
          <p:cNvSpPr>
            <a:spLocks noGrp="1"/>
          </p:cNvSpPr>
          <p:nvPr>
            <p:ph type="title" hasCustomPrompt="1"/>
          </p:nvPr>
        </p:nvSpPr>
        <p:spPr>
          <a:xfrm>
            <a:off x="839788" y="365125"/>
            <a:ext cx="10515600" cy="1325563"/>
          </a:xfrm>
        </p:spPr>
        <p:txBody>
          <a:body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4" name="Content Placeholder 3"/>
          <p:cNvSpPr>
            <a:spLocks noGrp="1"/>
          </p:cNvSpPr>
          <p:nvPr>
            <p:ph sz="half" idx="2" hasCustomPrompt="1"/>
          </p:nvPr>
        </p:nvSpPr>
        <p:spPr>
          <a:xfrm>
            <a:off x="839788" y="2505075"/>
            <a:ext cx="5157787" cy="3684588"/>
          </a:xfrm>
        </p:spPr>
        <p:txBody>
          <a:bodyPr/>
          <a:lstStyle>
            <a:lvl1pPr>
              <a:defRPr/>
            </a:lvl1pPr>
            <a:lvl2pPr>
              <a:defRPr/>
            </a:lvl2pPr>
            <a:lvl3pPr>
              <a:defRPr/>
            </a:lvl3pPr>
            <a:lvl4pPr>
              <a:defRPr/>
            </a:lvl4pPr>
          </a:lstStyle>
          <a:p>
            <a:pPr lvl="0"/>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1"/>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2"/>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3"/>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4"/>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9" name="Slide Number Placeholder 8"/>
          <p:cNvSpPr>
            <a:spLocks noGrp="1"/>
          </p:cNvSpPr>
          <p:nvPr>
            <p:ph type="sldNum" sz="quarter" idx="12"/>
          </p:nvPr>
        </p:nvSpPr>
        <p:spPr>
          <a:xfrm>
            <a:off x="4722876" y="6558986"/>
            <a:ext cx="2743200" cy="365125"/>
          </a:xfrm>
        </p:spPr>
        <p:txBody>
          <a:bodyPr/>
          <a:lstStyle>
            <a:lvl1pPr>
              <a:defRPr>
                <a:solidFill>
                  <a:schemeClr val="tx1"/>
                </a:solidFill>
              </a:defRPr>
            </a:lvl1pPr>
          </a:lstStyle>
          <a:p>
            <a:fld id="{00D2943B-758A-4CF1-980F-AA1B50EABEDC}" type="slidenum">
              <a:rPr lang="en-US" smtClean="0"/>
              <a:pPr/>
              <a:t>‹#›</a:t>
            </a:fld>
            <a:endParaRPr lang="en-US" dirty="0"/>
          </a:p>
        </p:txBody>
      </p:sp>
      <p:sp>
        <p:nvSpPr>
          <p:cNvPr id="10" name="Content Placeholder 3"/>
          <p:cNvSpPr>
            <a:spLocks noGrp="1"/>
          </p:cNvSpPr>
          <p:nvPr>
            <p:ph sz="half" idx="13" hasCustomPrompt="1"/>
          </p:nvPr>
        </p:nvSpPr>
        <p:spPr>
          <a:xfrm>
            <a:off x="6172200" y="2505075"/>
            <a:ext cx="5183188" cy="3684588"/>
          </a:xfrm>
        </p:spPr>
        <p:txBody>
          <a:bodyPr/>
          <a:lstStyle>
            <a:lvl1pPr>
              <a:defRPr/>
            </a:lvl1pPr>
            <a:lvl2pPr>
              <a:defRPr/>
            </a:lvl2pPr>
            <a:lvl3pPr>
              <a:defRPr/>
            </a:lvl3pPr>
            <a:lvl4pPr>
              <a:defRPr/>
            </a:lvl4pPr>
          </a:lstStyle>
          <a:p>
            <a:pPr lvl="0"/>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1"/>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2"/>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3"/>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4"/>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Tree>
    <p:extLst>
      <p:ext uri="{BB962C8B-B14F-4D97-AF65-F5344CB8AC3E}">
        <p14:creationId xmlns:p14="http://schemas.microsoft.com/office/powerpoint/2010/main" val="12677968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ight Horizontal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4" name="Content Placeholder 3"/>
          <p:cNvSpPr>
            <a:spLocks noGrp="1"/>
          </p:cNvSpPr>
          <p:nvPr>
            <p:ph sz="half" idx="2" hasCustomPrompt="1"/>
          </p:nvPr>
        </p:nvSpPr>
        <p:spPr>
          <a:xfrm>
            <a:off x="839788" y="2505075"/>
            <a:ext cx="5157787" cy="3684588"/>
          </a:xfrm>
        </p:spPr>
        <p:txBody>
          <a:bodyPr/>
          <a:lstStyle>
            <a:lvl1pPr>
              <a:defRPr/>
            </a:lvl1pPr>
            <a:lvl2pPr>
              <a:defRPr/>
            </a:lvl2pPr>
            <a:lvl3pPr>
              <a:defRPr/>
            </a:lvl3pPr>
            <a:lvl4pPr>
              <a:defRPr/>
            </a:lvl4pPr>
          </a:lstStyle>
          <a:p>
            <a:pPr lvl="0"/>
            <a:r>
              <a:rPr lang="en-US" dirty="0" smtClean="0">
                <a:solidFill>
                  <a:srgbClr val="153959"/>
                </a:solidFill>
              </a:rPr>
              <a:t>\</a:t>
            </a:r>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1"/>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2"/>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3"/>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4"/>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10" name="Content Placeholder 3"/>
          <p:cNvSpPr>
            <a:spLocks noGrp="1"/>
          </p:cNvSpPr>
          <p:nvPr>
            <p:ph sz="half" idx="13" hasCustomPrompt="1"/>
          </p:nvPr>
        </p:nvSpPr>
        <p:spPr>
          <a:xfrm>
            <a:off x="6172200" y="2505075"/>
            <a:ext cx="5183188" cy="3684588"/>
          </a:xfrm>
        </p:spPr>
        <p:txBody>
          <a:bodyPr/>
          <a:lstStyle>
            <a:lvl1pPr>
              <a:defRPr/>
            </a:lvl1pPr>
            <a:lvl2pPr>
              <a:defRPr/>
            </a:lvl2pPr>
            <a:lvl3pPr>
              <a:defRPr/>
            </a:lvl3pPr>
            <a:lvl4pPr>
              <a:defRPr/>
            </a:lvl4pPr>
          </a:lstStyle>
          <a:p>
            <a:pPr lvl="0"/>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1"/>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2"/>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3"/>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4"/>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98517"/>
            <a:ext cx="12188952" cy="359483"/>
          </a:xfrm>
          <a:prstGeom prst="rect">
            <a:avLst/>
          </a:prstGeom>
        </p:spPr>
      </p:pic>
      <p:sp>
        <p:nvSpPr>
          <p:cNvPr id="9" name="Slide Number Placeholder 8"/>
          <p:cNvSpPr>
            <a:spLocks noGrp="1"/>
          </p:cNvSpPr>
          <p:nvPr>
            <p:ph type="sldNum" sz="quarter" idx="12"/>
          </p:nvPr>
        </p:nvSpPr>
        <p:spPr>
          <a:xfrm>
            <a:off x="4722876" y="6498517"/>
            <a:ext cx="2743200" cy="365125"/>
          </a:xfrm>
        </p:spPr>
        <p:txBody>
          <a:bodyPr/>
          <a:lstStyle>
            <a:lvl1pPr>
              <a:defRPr>
                <a:solidFill>
                  <a:schemeClr val="tx1"/>
                </a:solidFill>
              </a:defRPr>
            </a:lvl1pPr>
          </a:lstStyle>
          <a:p>
            <a:fld id="{00D2943B-758A-4CF1-980F-AA1B50EABEDC}" type="slidenum">
              <a:rPr lang="en-US" smtClean="0"/>
              <a:pPr/>
              <a:t>‹#›</a:t>
            </a:fld>
            <a:endParaRPr lang="en-US" dirty="0"/>
          </a:p>
        </p:txBody>
      </p:sp>
    </p:spTree>
    <p:extLst>
      <p:ext uri="{BB962C8B-B14F-4D97-AF65-F5344CB8AC3E}">
        <p14:creationId xmlns:p14="http://schemas.microsoft.com/office/powerpoint/2010/main" val="41337494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edium Vertical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4" name="Content Placeholder 3"/>
          <p:cNvSpPr>
            <a:spLocks noGrp="1"/>
          </p:cNvSpPr>
          <p:nvPr>
            <p:ph sz="half" idx="2" hasCustomPrompt="1"/>
          </p:nvPr>
        </p:nvSpPr>
        <p:spPr>
          <a:xfrm>
            <a:off x="839788" y="2505075"/>
            <a:ext cx="5157787" cy="3684588"/>
          </a:xfrm>
        </p:spPr>
        <p:txBody>
          <a:bodyPr/>
          <a:lstStyle>
            <a:lvl1pPr>
              <a:defRPr/>
            </a:lvl1pPr>
            <a:lvl2pPr>
              <a:defRPr/>
            </a:lvl2pPr>
            <a:lvl3pPr>
              <a:defRPr/>
            </a:lvl3pPr>
            <a:lvl4pPr>
              <a:defRPr/>
            </a:lvl4pPr>
          </a:lstStyle>
          <a:p>
            <a:pPr lvl="0"/>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1"/>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2"/>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3"/>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4"/>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9" name="Slide Number Placeholder 8"/>
          <p:cNvSpPr>
            <a:spLocks noGrp="1"/>
          </p:cNvSpPr>
          <p:nvPr>
            <p:ph type="sldNum" sz="quarter" idx="12"/>
          </p:nvPr>
        </p:nvSpPr>
        <p:spPr/>
        <p:txBody>
          <a:bodyPr/>
          <a:lstStyle/>
          <a:p>
            <a:fld id="{00D2943B-758A-4CF1-980F-AA1B50EABEDC}" type="slidenum">
              <a:rPr lang="en-US" smtClean="0"/>
              <a:t>‹#›</a:t>
            </a:fld>
            <a:endParaRPr lang="en-US"/>
          </a:p>
        </p:txBody>
      </p:sp>
      <p:sp>
        <p:nvSpPr>
          <p:cNvPr id="10" name="Content Placeholder 3"/>
          <p:cNvSpPr>
            <a:spLocks noGrp="1"/>
          </p:cNvSpPr>
          <p:nvPr>
            <p:ph sz="half" idx="13" hasCustomPrompt="1"/>
          </p:nvPr>
        </p:nvSpPr>
        <p:spPr>
          <a:xfrm>
            <a:off x="6172200" y="2505075"/>
            <a:ext cx="5183188" cy="3684588"/>
          </a:xfrm>
        </p:spPr>
        <p:txBody>
          <a:bodyPr/>
          <a:lstStyle>
            <a:lvl1pPr>
              <a:defRPr/>
            </a:lvl1pPr>
            <a:lvl2pPr>
              <a:defRPr/>
            </a:lvl2pPr>
            <a:lvl3pPr>
              <a:defRPr/>
            </a:lvl3pPr>
            <a:lvl4pPr>
              <a:defRPr/>
            </a:lvl4pPr>
          </a:lstStyle>
          <a:p>
            <a:pPr lvl="0"/>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1"/>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2"/>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3"/>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4"/>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spTree>
    <p:extLst>
      <p:ext uri="{BB962C8B-B14F-4D97-AF65-F5344CB8AC3E}">
        <p14:creationId xmlns:p14="http://schemas.microsoft.com/office/powerpoint/2010/main" val="25498271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ight Vertical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4" name="Content Placeholder 3"/>
          <p:cNvSpPr>
            <a:spLocks noGrp="1"/>
          </p:cNvSpPr>
          <p:nvPr>
            <p:ph sz="half" idx="2" hasCustomPrompt="1"/>
          </p:nvPr>
        </p:nvSpPr>
        <p:spPr>
          <a:xfrm>
            <a:off x="839788" y="2505075"/>
            <a:ext cx="5157787" cy="3684588"/>
          </a:xfrm>
        </p:spPr>
        <p:txBody>
          <a:bodyPr/>
          <a:lstStyle>
            <a:lvl1pPr>
              <a:defRPr/>
            </a:lvl1pPr>
            <a:lvl2pPr>
              <a:defRPr/>
            </a:lvl2pPr>
            <a:lvl3pPr>
              <a:defRPr/>
            </a:lvl3pPr>
            <a:lvl4pPr>
              <a:defRPr/>
            </a:lvl4pPr>
          </a:lstStyle>
          <a:p>
            <a:pPr lvl="0"/>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1"/>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2"/>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3"/>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4"/>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9" name="Slide Number Placeholder 8"/>
          <p:cNvSpPr>
            <a:spLocks noGrp="1"/>
          </p:cNvSpPr>
          <p:nvPr>
            <p:ph type="sldNum" sz="quarter" idx="12"/>
          </p:nvPr>
        </p:nvSpPr>
        <p:spPr/>
        <p:txBody>
          <a:bodyPr/>
          <a:lstStyle/>
          <a:p>
            <a:fld id="{00D2943B-758A-4CF1-980F-AA1B50EABEDC}" type="slidenum">
              <a:rPr lang="en-US" smtClean="0"/>
              <a:t>‹#›</a:t>
            </a:fld>
            <a:endParaRPr lang="en-US"/>
          </a:p>
        </p:txBody>
      </p:sp>
      <p:sp>
        <p:nvSpPr>
          <p:cNvPr id="10" name="Content Placeholder 3"/>
          <p:cNvSpPr>
            <a:spLocks noGrp="1"/>
          </p:cNvSpPr>
          <p:nvPr>
            <p:ph sz="half" idx="13" hasCustomPrompt="1"/>
          </p:nvPr>
        </p:nvSpPr>
        <p:spPr>
          <a:xfrm>
            <a:off x="6172200" y="2505075"/>
            <a:ext cx="5183188" cy="3684588"/>
          </a:xfrm>
        </p:spPr>
        <p:txBody>
          <a:bodyPr/>
          <a:lstStyle>
            <a:lvl1pPr>
              <a:defRPr/>
            </a:lvl1pPr>
            <a:lvl2pPr>
              <a:defRPr/>
            </a:lvl2pPr>
            <a:lvl3pPr>
              <a:defRPr/>
            </a:lvl3pPr>
            <a:lvl4pPr>
              <a:defRPr/>
            </a:lvl4pPr>
          </a:lstStyle>
          <a:p>
            <a:pPr lvl="0"/>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1"/>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2"/>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3"/>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4"/>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spTree>
    <p:extLst>
      <p:ext uri="{BB962C8B-B14F-4D97-AF65-F5344CB8AC3E}">
        <p14:creationId xmlns:p14="http://schemas.microsoft.com/office/powerpoint/2010/main" val="19271595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White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smtClean="0">
                <a:solidFill>
                  <a:srgbClr val="0D95AD"/>
                </a:solidFill>
              </a:rPr>
              <a:t>Navy 10 | </a:t>
            </a:r>
            <a:r>
              <a:rPr lang="en-US" smtClean="0">
                <a:solidFill>
                  <a:srgbClr val="4AB6C5"/>
                </a:solidFill>
              </a:rPr>
              <a:t>Navy 10| </a:t>
            </a:r>
            <a:r>
              <a:rPr lang="en-US" smtClean="0">
                <a:solidFill>
                  <a:srgbClr val="A4DBE2"/>
                </a:solidFill>
              </a:rPr>
              <a:t>Navy 10| </a:t>
            </a:r>
            <a:r>
              <a:rPr lang="en-US" smtClean="0"/>
              <a:t>Navy 10|</a:t>
            </a:r>
            <a:endParaRPr lang="en-US" dirty="0"/>
          </a:p>
        </p:txBody>
      </p:sp>
      <p:sp>
        <p:nvSpPr>
          <p:cNvPr id="5" name="Slide Number Placeholder 4"/>
          <p:cNvSpPr>
            <a:spLocks noGrp="1"/>
          </p:cNvSpPr>
          <p:nvPr>
            <p:ph type="sldNum" sz="quarter" idx="12"/>
          </p:nvPr>
        </p:nvSpPr>
        <p:spPr/>
        <p:txBody>
          <a:bodyPr/>
          <a:lstStyle/>
          <a:p>
            <a:fld id="{00D2943B-758A-4CF1-980F-AA1B50EABEDC}" type="slidenum">
              <a:rPr lang="en-US" smtClean="0"/>
              <a:t>‹#›</a:t>
            </a:fld>
            <a:endParaRPr lang="en-US"/>
          </a:p>
        </p:txBody>
      </p:sp>
    </p:spTree>
    <p:extLst>
      <p:ext uri="{BB962C8B-B14F-4D97-AF65-F5344CB8AC3E}">
        <p14:creationId xmlns:p14="http://schemas.microsoft.com/office/powerpoint/2010/main" val="42078352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Light Header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5" name="Slide Number Placeholder 4"/>
          <p:cNvSpPr>
            <a:spLocks noGrp="1"/>
          </p:cNvSpPr>
          <p:nvPr>
            <p:ph type="sldNum" sz="quarter" idx="12"/>
          </p:nvPr>
        </p:nvSpPr>
        <p:spPr/>
        <p:txBody>
          <a:bodyPr/>
          <a:lstStyle/>
          <a:p>
            <a:fld id="{00D2943B-758A-4CF1-980F-AA1B50EABEDC}" type="slidenum">
              <a:rPr lang="en-US" smtClean="0"/>
              <a:t>‹#›</a:t>
            </a:fld>
            <a:endParaRPr lang="en-US"/>
          </a:p>
        </p:txBody>
      </p:sp>
      <p:pic>
        <p:nvPicPr>
          <p:cNvPr id="4" name="Content Placeholder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1690688"/>
            <a:ext cx="10515600" cy="310132"/>
          </a:xfrm>
          <a:prstGeom prst="rect">
            <a:avLst/>
          </a:prstGeom>
        </p:spPr>
      </p:pic>
    </p:spTree>
    <p:extLst>
      <p:ext uri="{BB962C8B-B14F-4D97-AF65-F5344CB8AC3E}">
        <p14:creationId xmlns:p14="http://schemas.microsoft.com/office/powerpoint/2010/main" val="12089864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Medium Header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5" name="Slide Number Placeholder 4"/>
          <p:cNvSpPr>
            <a:spLocks noGrp="1"/>
          </p:cNvSpPr>
          <p:nvPr>
            <p:ph type="sldNum" sz="quarter" idx="12"/>
          </p:nvPr>
        </p:nvSpPr>
        <p:spPr/>
        <p:txBody>
          <a:bodyPr/>
          <a:lstStyle/>
          <a:p>
            <a:fld id="{00D2943B-758A-4CF1-980F-AA1B50EABEDC}" type="slidenum">
              <a:rPr lang="en-US" smtClean="0"/>
              <a:t>‹#›</a:t>
            </a:fld>
            <a:endParaRPr lang="en-US"/>
          </a:p>
        </p:txBody>
      </p:sp>
      <p:pic>
        <p:nvPicPr>
          <p:cNvPr id="6" name="Content Placeholder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1690688"/>
            <a:ext cx="10515600" cy="312604"/>
          </a:xfrm>
          <a:prstGeom prst="rect">
            <a:avLst/>
          </a:prstGeom>
        </p:spPr>
      </p:pic>
    </p:spTree>
    <p:extLst>
      <p:ext uri="{BB962C8B-B14F-4D97-AF65-F5344CB8AC3E}">
        <p14:creationId xmlns:p14="http://schemas.microsoft.com/office/powerpoint/2010/main" val="35271670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Medium Horiztonal 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558986"/>
            <a:ext cx="12188952" cy="362349"/>
          </a:xfrm>
          <a:prstGeom prst="rect">
            <a:avLst/>
          </a:prstGeom>
        </p:spPr>
      </p:pic>
      <p:sp>
        <p:nvSpPr>
          <p:cNvPr id="2" name="Title 1"/>
          <p:cNvSpPr>
            <a:spLocks noGrp="1"/>
          </p:cNvSpPr>
          <p:nvPr>
            <p:ph type="title" hasCustomPrompt="1"/>
          </p:nvPr>
        </p:nvSpPr>
        <p:spPr/>
        <p:txBody>
          <a:body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5" name="Slide Number Placeholder 4"/>
          <p:cNvSpPr>
            <a:spLocks noGrp="1"/>
          </p:cNvSpPr>
          <p:nvPr>
            <p:ph type="sldNum" sz="quarter" idx="12"/>
          </p:nvPr>
        </p:nvSpPr>
        <p:spPr>
          <a:xfrm>
            <a:off x="4722876" y="6558986"/>
            <a:ext cx="2743200" cy="365125"/>
          </a:xfrm>
        </p:spPr>
        <p:txBody>
          <a:bodyPr/>
          <a:lstStyle>
            <a:lvl1pPr>
              <a:defRPr>
                <a:solidFill>
                  <a:schemeClr val="tx1"/>
                </a:solidFill>
              </a:defRPr>
            </a:lvl1pPr>
          </a:lstStyle>
          <a:p>
            <a:fld id="{00D2943B-758A-4CF1-980F-AA1B50EABEDC}" type="slidenum">
              <a:rPr lang="en-US" smtClean="0"/>
              <a:pPr/>
              <a:t>‹#›</a:t>
            </a:fld>
            <a:endParaRPr lang="en-US" dirty="0"/>
          </a:p>
        </p:txBody>
      </p:sp>
    </p:spTree>
    <p:extLst>
      <p:ext uri="{BB962C8B-B14F-4D97-AF65-F5344CB8AC3E}">
        <p14:creationId xmlns:p14="http://schemas.microsoft.com/office/powerpoint/2010/main" val="19691345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Light Horizontal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98517"/>
            <a:ext cx="12188952" cy="359483"/>
          </a:xfrm>
          <a:prstGeom prst="rect">
            <a:avLst/>
          </a:prstGeom>
        </p:spPr>
      </p:pic>
      <p:sp>
        <p:nvSpPr>
          <p:cNvPr id="5" name="Slide Number Placeholder 4"/>
          <p:cNvSpPr>
            <a:spLocks noGrp="1"/>
          </p:cNvSpPr>
          <p:nvPr>
            <p:ph type="sldNum" sz="quarter" idx="12"/>
          </p:nvPr>
        </p:nvSpPr>
        <p:spPr>
          <a:xfrm>
            <a:off x="4722876" y="6492875"/>
            <a:ext cx="2743200" cy="365125"/>
          </a:xfrm>
        </p:spPr>
        <p:txBody>
          <a:bodyPr/>
          <a:lstStyle>
            <a:lvl1pPr>
              <a:defRPr>
                <a:solidFill>
                  <a:schemeClr val="tx1"/>
                </a:solidFill>
              </a:defRPr>
            </a:lvl1pPr>
          </a:lstStyle>
          <a:p>
            <a:fld id="{00D2943B-758A-4CF1-980F-AA1B50EABEDC}" type="slidenum">
              <a:rPr lang="en-US" smtClean="0"/>
              <a:pPr/>
              <a:t>‹#›</a:t>
            </a:fld>
            <a:endParaRPr lang="en-US" dirty="0"/>
          </a:p>
        </p:txBody>
      </p:sp>
    </p:spTree>
    <p:extLst>
      <p:ext uri="{BB962C8B-B14F-4D97-AF65-F5344CB8AC3E}">
        <p14:creationId xmlns:p14="http://schemas.microsoft.com/office/powerpoint/2010/main" val="30168811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Medium Vertical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5" name="Slide Number Placeholder 4"/>
          <p:cNvSpPr>
            <a:spLocks noGrp="1"/>
          </p:cNvSpPr>
          <p:nvPr>
            <p:ph type="sldNum" sz="quarter" idx="12"/>
          </p:nvPr>
        </p:nvSpPr>
        <p:spPr/>
        <p:txBody>
          <a:bodyPr/>
          <a:lstStyle/>
          <a:p>
            <a:fld id="{00D2943B-758A-4CF1-980F-AA1B50EABEDC}" type="slidenum">
              <a:rPr lang="en-US" smtClean="0"/>
              <a:t>‹#›</a:t>
            </a:fld>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spTree>
    <p:extLst>
      <p:ext uri="{BB962C8B-B14F-4D97-AF65-F5344CB8AC3E}">
        <p14:creationId xmlns:p14="http://schemas.microsoft.com/office/powerpoint/2010/main" val="4097108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Medium Vertical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lvl1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3" name="Subtitle 2"/>
          <p:cNvSpPr>
            <a:spLocks noGrp="1"/>
          </p:cNvSpPr>
          <p:nvPr>
            <p:ph type="subTitle" idx="1" hasCustomPrompt="1"/>
          </p:nvPr>
        </p:nvSpPr>
        <p:spPr>
          <a:xfrm>
            <a:off x="1524000" y="3602038"/>
            <a:ext cx="9144000" cy="1655762"/>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6" name="Slide Number Placeholder 5"/>
          <p:cNvSpPr>
            <a:spLocks noGrp="1"/>
          </p:cNvSpPr>
          <p:nvPr>
            <p:ph type="sldNum" sz="quarter" idx="12"/>
          </p:nvPr>
        </p:nvSpPr>
        <p:spPr/>
        <p:txBody>
          <a:bodyPr/>
          <a:lstStyle/>
          <a:p>
            <a:fld id="{00D2943B-758A-4CF1-980F-AA1B50EABEDC}"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spTree>
    <p:extLst>
      <p:ext uri="{BB962C8B-B14F-4D97-AF65-F5344CB8AC3E}">
        <p14:creationId xmlns:p14="http://schemas.microsoft.com/office/powerpoint/2010/main" val="15489359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Light Vertical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5" name="Slide Number Placeholder 4"/>
          <p:cNvSpPr>
            <a:spLocks noGrp="1"/>
          </p:cNvSpPr>
          <p:nvPr>
            <p:ph type="sldNum" sz="quarter" idx="12"/>
          </p:nvPr>
        </p:nvSpPr>
        <p:spPr/>
        <p:txBody>
          <a:bodyPr/>
          <a:lstStyle/>
          <a:p>
            <a:fld id="{00D2943B-758A-4CF1-980F-AA1B50EABEDC}"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spTree>
    <p:extLst>
      <p:ext uri="{BB962C8B-B14F-4D97-AF65-F5344CB8AC3E}">
        <p14:creationId xmlns:p14="http://schemas.microsoft.com/office/powerpoint/2010/main" val="30619890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White 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0D2943B-758A-4CF1-980F-AA1B50EABEDC}" type="slidenum">
              <a:rPr lang="en-US" smtClean="0"/>
              <a:t>‹#›</a:t>
            </a:fld>
            <a:endParaRPr lang="en-US"/>
          </a:p>
        </p:txBody>
      </p:sp>
    </p:spTree>
    <p:extLst>
      <p:ext uri="{BB962C8B-B14F-4D97-AF65-F5344CB8AC3E}">
        <p14:creationId xmlns:p14="http://schemas.microsoft.com/office/powerpoint/2010/main" val="31110556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Medium Horizontal 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558986"/>
            <a:ext cx="12188952" cy="362349"/>
          </a:xfrm>
          <a:prstGeom prst="rect">
            <a:avLst/>
          </a:prstGeom>
        </p:spPr>
      </p:pic>
      <p:sp>
        <p:nvSpPr>
          <p:cNvPr id="4" name="Slide Number Placeholder 3"/>
          <p:cNvSpPr>
            <a:spLocks noGrp="1"/>
          </p:cNvSpPr>
          <p:nvPr>
            <p:ph type="sldNum" sz="quarter" idx="12"/>
          </p:nvPr>
        </p:nvSpPr>
        <p:spPr>
          <a:xfrm>
            <a:off x="4722876" y="6544312"/>
            <a:ext cx="2743200" cy="365125"/>
          </a:xfrm>
        </p:spPr>
        <p:txBody>
          <a:bodyPr/>
          <a:lstStyle>
            <a:lvl1pPr>
              <a:defRPr>
                <a:solidFill>
                  <a:schemeClr val="bg1"/>
                </a:solidFill>
              </a:defRPr>
            </a:lvl1pPr>
          </a:lstStyle>
          <a:p>
            <a:fld id="{00D2943B-758A-4CF1-980F-AA1B50EABEDC}" type="slidenum">
              <a:rPr lang="en-US" smtClean="0"/>
              <a:pPr/>
              <a:t>‹#›</a:t>
            </a:fld>
            <a:endParaRPr lang="en-US" dirty="0"/>
          </a:p>
        </p:txBody>
      </p:sp>
    </p:spTree>
    <p:extLst>
      <p:ext uri="{BB962C8B-B14F-4D97-AF65-F5344CB8AC3E}">
        <p14:creationId xmlns:p14="http://schemas.microsoft.com/office/powerpoint/2010/main" val="10785959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Light Horizontal 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98517"/>
            <a:ext cx="12188952" cy="359483"/>
          </a:xfrm>
          <a:prstGeom prst="rect">
            <a:avLst/>
          </a:prstGeom>
        </p:spPr>
      </p:pic>
      <p:sp>
        <p:nvSpPr>
          <p:cNvPr id="4" name="Slide Number Placeholder 3"/>
          <p:cNvSpPr>
            <a:spLocks noGrp="1"/>
          </p:cNvSpPr>
          <p:nvPr>
            <p:ph type="sldNum" sz="quarter" idx="12"/>
          </p:nvPr>
        </p:nvSpPr>
        <p:spPr>
          <a:xfrm>
            <a:off x="4722876" y="6495695"/>
            <a:ext cx="2743200" cy="365125"/>
          </a:xfrm>
        </p:spPr>
        <p:txBody>
          <a:bodyPr/>
          <a:lstStyle>
            <a:lvl1pPr>
              <a:defRPr>
                <a:solidFill>
                  <a:schemeClr val="tx1"/>
                </a:solidFill>
              </a:defRPr>
            </a:lvl1pPr>
          </a:lstStyle>
          <a:p>
            <a:fld id="{00D2943B-758A-4CF1-980F-AA1B50EABEDC}" type="slidenum">
              <a:rPr lang="en-US" smtClean="0"/>
              <a:pPr/>
              <a:t>‹#›</a:t>
            </a:fld>
            <a:endParaRPr lang="en-US" dirty="0"/>
          </a:p>
        </p:txBody>
      </p:sp>
    </p:spTree>
    <p:extLst>
      <p:ext uri="{BB962C8B-B14F-4D97-AF65-F5344CB8AC3E}">
        <p14:creationId xmlns:p14="http://schemas.microsoft.com/office/powerpoint/2010/main" val="7092549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Medium Vertical 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0D2943B-758A-4CF1-980F-AA1B50EABEDC}" type="slidenum">
              <a:rPr lang="en-US" smtClean="0"/>
              <a:t>‹#›</a:t>
            </a:fld>
            <a:endParaRPr lang="en-US"/>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spTree>
    <p:extLst>
      <p:ext uri="{BB962C8B-B14F-4D97-AF65-F5344CB8AC3E}">
        <p14:creationId xmlns:p14="http://schemas.microsoft.com/office/powerpoint/2010/main" val="39958150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Light Vertical 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0D2943B-758A-4CF1-980F-AA1B50EABEDC}" type="slidenum">
              <a:rPr lang="en-US" smtClean="0"/>
              <a:t>‹#›</a:t>
            </a:fld>
            <a:endParaRPr lang="en-US"/>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spTree>
    <p:extLst>
      <p:ext uri="{BB962C8B-B14F-4D97-AF65-F5344CB8AC3E}">
        <p14:creationId xmlns:p14="http://schemas.microsoft.com/office/powerpoint/2010/main" val="22231823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White 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1"/>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2"/>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3"/>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4"/>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7" name="Slide Number Placeholder 6"/>
          <p:cNvSpPr>
            <a:spLocks noGrp="1"/>
          </p:cNvSpPr>
          <p:nvPr>
            <p:ph type="sldNum" sz="quarter" idx="12"/>
          </p:nvPr>
        </p:nvSpPr>
        <p:spPr/>
        <p:txBody>
          <a:bodyPr/>
          <a:lstStyle/>
          <a:p>
            <a:fld id="{00D2943B-758A-4CF1-980F-AA1B50EABEDC}" type="slidenum">
              <a:rPr lang="en-US" smtClean="0"/>
              <a:t>‹#›</a:t>
            </a:fld>
            <a:endParaRPr lang="en-US"/>
          </a:p>
        </p:txBody>
      </p:sp>
    </p:spTree>
    <p:extLst>
      <p:ext uri="{BB962C8B-B14F-4D97-AF65-F5344CB8AC3E}">
        <p14:creationId xmlns:p14="http://schemas.microsoft.com/office/powerpoint/2010/main" val="39209711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Medium Horizontal Content with Captio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558986"/>
            <a:ext cx="12188952" cy="362349"/>
          </a:xfrm>
          <a:prstGeom prst="rect">
            <a:avLst/>
          </a:prstGeom>
        </p:spPr>
      </p:pic>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1"/>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2"/>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3"/>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4"/>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7" name="Slide Number Placeholder 6"/>
          <p:cNvSpPr>
            <a:spLocks noGrp="1"/>
          </p:cNvSpPr>
          <p:nvPr>
            <p:ph type="sldNum" sz="quarter" idx="12"/>
          </p:nvPr>
        </p:nvSpPr>
        <p:spPr>
          <a:xfrm>
            <a:off x="4722876" y="6558986"/>
            <a:ext cx="2743200" cy="365125"/>
          </a:xfrm>
        </p:spPr>
        <p:txBody>
          <a:bodyPr/>
          <a:lstStyle>
            <a:lvl1pPr>
              <a:defRPr>
                <a:solidFill>
                  <a:schemeClr val="tx1"/>
                </a:solidFill>
              </a:defRPr>
            </a:lvl1pPr>
          </a:lstStyle>
          <a:p>
            <a:fld id="{00D2943B-758A-4CF1-980F-AA1B50EABEDC}" type="slidenum">
              <a:rPr lang="en-US" smtClean="0"/>
              <a:pPr/>
              <a:t>‹#›</a:t>
            </a:fld>
            <a:endParaRPr lang="en-US" dirty="0"/>
          </a:p>
        </p:txBody>
      </p:sp>
    </p:spTree>
    <p:extLst>
      <p:ext uri="{BB962C8B-B14F-4D97-AF65-F5344CB8AC3E}">
        <p14:creationId xmlns:p14="http://schemas.microsoft.com/office/powerpoint/2010/main" val="21328451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Light Horizontal 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1"/>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2"/>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3"/>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4"/>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98517"/>
            <a:ext cx="12188952" cy="359483"/>
          </a:xfrm>
          <a:prstGeom prst="rect">
            <a:avLst/>
          </a:prstGeom>
        </p:spPr>
      </p:pic>
      <p:sp>
        <p:nvSpPr>
          <p:cNvPr id="7" name="Slide Number Placeholder 6"/>
          <p:cNvSpPr>
            <a:spLocks noGrp="1"/>
          </p:cNvSpPr>
          <p:nvPr>
            <p:ph type="sldNum" sz="quarter" idx="12"/>
          </p:nvPr>
        </p:nvSpPr>
        <p:spPr>
          <a:xfrm>
            <a:off x="4722876" y="6534745"/>
            <a:ext cx="2743200" cy="365125"/>
          </a:xfrm>
        </p:spPr>
        <p:txBody>
          <a:bodyPr/>
          <a:lstStyle>
            <a:lvl1pPr>
              <a:defRPr>
                <a:solidFill>
                  <a:schemeClr val="tx1"/>
                </a:solidFill>
              </a:defRPr>
            </a:lvl1pPr>
          </a:lstStyle>
          <a:p>
            <a:fld id="{00D2943B-758A-4CF1-980F-AA1B50EABEDC}" type="slidenum">
              <a:rPr lang="en-US" smtClean="0"/>
              <a:pPr/>
              <a:t>‹#›</a:t>
            </a:fld>
            <a:endParaRPr lang="en-US" dirty="0"/>
          </a:p>
        </p:txBody>
      </p:sp>
    </p:spTree>
    <p:extLst>
      <p:ext uri="{BB962C8B-B14F-4D97-AF65-F5344CB8AC3E}">
        <p14:creationId xmlns:p14="http://schemas.microsoft.com/office/powerpoint/2010/main" val="38540082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Medium Vertical 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1"/>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2"/>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3"/>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4"/>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7" name="Slide Number Placeholder 6"/>
          <p:cNvSpPr>
            <a:spLocks noGrp="1"/>
          </p:cNvSpPr>
          <p:nvPr>
            <p:ph type="sldNum" sz="quarter" idx="12"/>
          </p:nvPr>
        </p:nvSpPr>
        <p:spPr/>
        <p:txBody>
          <a:bodyPr/>
          <a:lstStyle/>
          <a:p>
            <a:fld id="{00D2943B-758A-4CF1-980F-AA1B50EABEDC}"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spTree>
    <p:extLst>
      <p:ext uri="{BB962C8B-B14F-4D97-AF65-F5344CB8AC3E}">
        <p14:creationId xmlns:p14="http://schemas.microsoft.com/office/powerpoint/2010/main" val="2956628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Light Vertical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lvl1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3" name="Subtitle 2"/>
          <p:cNvSpPr>
            <a:spLocks noGrp="1"/>
          </p:cNvSpPr>
          <p:nvPr>
            <p:ph type="subTitle" idx="1" hasCustomPrompt="1"/>
          </p:nvPr>
        </p:nvSpPr>
        <p:spPr>
          <a:xfrm>
            <a:off x="1524000" y="3602038"/>
            <a:ext cx="9144000" cy="1655762"/>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6" name="Slide Number Placeholder 5"/>
          <p:cNvSpPr>
            <a:spLocks noGrp="1"/>
          </p:cNvSpPr>
          <p:nvPr>
            <p:ph type="sldNum" sz="quarter" idx="12"/>
          </p:nvPr>
        </p:nvSpPr>
        <p:spPr/>
        <p:txBody>
          <a:bodyPr/>
          <a:lstStyle/>
          <a:p>
            <a:fld id="{00D2943B-758A-4CF1-980F-AA1B50EABEDC}"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spTree>
    <p:extLst>
      <p:ext uri="{BB962C8B-B14F-4D97-AF65-F5344CB8AC3E}">
        <p14:creationId xmlns:p14="http://schemas.microsoft.com/office/powerpoint/2010/main" val="5307923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Light Vertical 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1"/>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2"/>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3"/>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4"/>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7" name="Slide Number Placeholder 6"/>
          <p:cNvSpPr>
            <a:spLocks noGrp="1"/>
          </p:cNvSpPr>
          <p:nvPr>
            <p:ph type="sldNum" sz="quarter" idx="12"/>
          </p:nvPr>
        </p:nvSpPr>
        <p:spPr/>
        <p:txBody>
          <a:bodyPr/>
          <a:lstStyle/>
          <a:p>
            <a:fld id="{00D2943B-758A-4CF1-980F-AA1B50EABEDC}"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spTree>
    <p:extLst>
      <p:ext uri="{BB962C8B-B14F-4D97-AF65-F5344CB8AC3E}">
        <p14:creationId xmlns:p14="http://schemas.microsoft.com/office/powerpoint/2010/main" val="6751402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White 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dirty="0" smtClean="0">
                <a:solidFill>
                  <a:srgbClr val="153959"/>
                </a:solidFill>
              </a:rPr>
              <a:t>Testing 1 | </a:t>
            </a:r>
            <a:r>
              <a:rPr lang="en-US" dirty="0" smtClean="0">
                <a:solidFill>
                  <a:srgbClr val="1F517F"/>
                </a:solidFill>
              </a:rPr>
              <a:t>Testing 1 |</a:t>
            </a:r>
            <a:r>
              <a:rPr lang="en-US" dirty="0" smtClean="0">
                <a:solidFill>
                  <a:srgbClr val="4B708A"/>
                </a:solidFill>
              </a:rPr>
              <a:t>Testing 1</a:t>
            </a:r>
            <a:r>
              <a:rPr lang="en-US" dirty="0" smtClean="0"/>
              <a:t> </a:t>
            </a:r>
            <a:r>
              <a:rPr lang="en-US" dirty="0" smtClean="0">
                <a:solidFill>
                  <a:srgbClr val="4B708A"/>
                </a:solidFill>
              </a:rPr>
              <a:t>|</a:t>
            </a:r>
            <a:r>
              <a:rPr lang="en-US" dirty="0" smtClean="0">
                <a:solidFill>
                  <a:srgbClr val="0D95AD"/>
                </a:solidFill>
              </a:rPr>
              <a:t>Testing 1 |</a:t>
            </a:r>
            <a:r>
              <a:rPr lang="en-US" dirty="0" smtClean="0">
                <a:solidFill>
                  <a:schemeClr val="accent2"/>
                </a:solidFill>
              </a:rPr>
              <a:t>Testing 1 |</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solidFill>
                  <a:srgbClr val="153959"/>
                </a:solidFill>
              </a:rPr>
              <a:t>Testing 1 | </a:t>
            </a:r>
            <a:r>
              <a:rPr lang="en-US" dirty="0" smtClean="0">
                <a:solidFill>
                  <a:srgbClr val="1F517F"/>
                </a:solidFill>
              </a:rPr>
              <a:t>Testing 1 |</a:t>
            </a:r>
            <a:r>
              <a:rPr lang="en-US" dirty="0" smtClean="0">
                <a:solidFill>
                  <a:srgbClr val="4B708A"/>
                </a:solidFill>
              </a:rPr>
              <a:t>Testing 1</a:t>
            </a:r>
            <a:r>
              <a:rPr lang="en-US" dirty="0" smtClean="0"/>
              <a:t> </a:t>
            </a:r>
            <a:r>
              <a:rPr lang="en-US" dirty="0" smtClean="0">
                <a:solidFill>
                  <a:srgbClr val="4B708A"/>
                </a:solidFill>
              </a:rPr>
              <a:t>|</a:t>
            </a:r>
            <a:r>
              <a:rPr lang="en-US" dirty="0" smtClean="0">
                <a:solidFill>
                  <a:srgbClr val="0D95AD"/>
                </a:solidFill>
              </a:rPr>
              <a:t>Testing 1 |</a:t>
            </a:r>
            <a:r>
              <a:rPr lang="en-US" dirty="0" smtClean="0">
                <a:solidFill>
                  <a:schemeClr val="accent2"/>
                </a:solidFill>
              </a:rPr>
              <a:t>Testing 1 |</a:t>
            </a:r>
            <a:endParaRPr lang="en-US" dirty="0" smtClean="0"/>
          </a:p>
        </p:txBody>
      </p:sp>
      <p:sp>
        <p:nvSpPr>
          <p:cNvPr id="7" name="Slide Number Placeholder 6"/>
          <p:cNvSpPr>
            <a:spLocks noGrp="1"/>
          </p:cNvSpPr>
          <p:nvPr>
            <p:ph type="sldNum" sz="quarter" idx="12"/>
          </p:nvPr>
        </p:nvSpPr>
        <p:spPr/>
        <p:txBody>
          <a:bodyPr/>
          <a:lstStyle/>
          <a:p>
            <a:fld id="{00D2943B-758A-4CF1-980F-AA1B50EABEDC}" type="slidenum">
              <a:rPr lang="en-US" smtClean="0"/>
              <a:t>‹#›</a:t>
            </a:fld>
            <a:endParaRPr lang="en-US"/>
          </a:p>
        </p:txBody>
      </p:sp>
    </p:spTree>
    <p:extLst>
      <p:ext uri="{BB962C8B-B14F-4D97-AF65-F5344CB8AC3E}">
        <p14:creationId xmlns:p14="http://schemas.microsoft.com/office/powerpoint/2010/main" val="20881477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Medium Horizontal 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558986"/>
            <a:ext cx="12188952" cy="362349"/>
          </a:xfrm>
          <a:prstGeom prst="rect">
            <a:avLst/>
          </a:prstGeom>
        </p:spPr>
      </p:pic>
      <p:sp>
        <p:nvSpPr>
          <p:cNvPr id="7" name="Slide Number Placeholder 6"/>
          <p:cNvSpPr>
            <a:spLocks noGrp="1"/>
          </p:cNvSpPr>
          <p:nvPr>
            <p:ph type="sldNum" sz="quarter" idx="12"/>
          </p:nvPr>
        </p:nvSpPr>
        <p:spPr>
          <a:xfrm>
            <a:off x="4722876" y="6548775"/>
            <a:ext cx="2743200" cy="365125"/>
          </a:xfrm>
        </p:spPr>
        <p:txBody>
          <a:bodyPr/>
          <a:lstStyle>
            <a:lvl1pPr>
              <a:defRPr>
                <a:solidFill>
                  <a:schemeClr val="tx1"/>
                </a:solidFill>
              </a:defRPr>
            </a:lvl1pPr>
          </a:lstStyle>
          <a:p>
            <a:fld id="{00D2943B-758A-4CF1-980F-AA1B50EABEDC}" type="slidenum">
              <a:rPr lang="en-US" smtClean="0"/>
              <a:pPr/>
              <a:t>‹#›</a:t>
            </a:fld>
            <a:endParaRPr lang="en-US" dirty="0"/>
          </a:p>
        </p:txBody>
      </p:sp>
    </p:spTree>
    <p:extLst>
      <p:ext uri="{BB962C8B-B14F-4D97-AF65-F5344CB8AC3E}">
        <p14:creationId xmlns:p14="http://schemas.microsoft.com/office/powerpoint/2010/main" val="31819668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Light Horizontal 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98517"/>
            <a:ext cx="12188952" cy="359483"/>
          </a:xfrm>
          <a:prstGeom prst="rect">
            <a:avLst/>
          </a:prstGeom>
        </p:spPr>
      </p:pic>
      <p:sp>
        <p:nvSpPr>
          <p:cNvPr id="7" name="Slide Number Placeholder 6"/>
          <p:cNvSpPr>
            <a:spLocks noGrp="1"/>
          </p:cNvSpPr>
          <p:nvPr>
            <p:ph type="sldNum" sz="quarter" idx="12"/>
          </p:nvPr>
        </p:nvSpPr>
        <p:spPr>
          <a:xfrm>
            <a:off x="4722876" y="6498517"/>
            <a:ext cx="2743200" cy="365125"/>
          </a:xfrm>
        </p:spPr>
        <p:txBody>
          <a:bodyPr/>
          <a:lstStyle>
            <a:lvl1pPr>
              <a:defRPr>
                <a:solidFill>
                  <a:schemeClr val="tx1"/>
                </a:solidFill>
              </a:defRPr>
            </a:lvl1pPr>
          </a:lstStyle>
          <a:p>
            <a:fld id="{00D2943B-758A-4CF1-980F-AA1B50EABEDC}" type="slidenum">
              <a:rPr lang="en-US" smtClean="0"/>
              <a:pPr/>
              <a:t>‹#›</a:t>
            </a:fld>
            <a:endParaRPr lang="en-US" dirty="0"/>
          </a:p>
        </p:txBody>
      </p:sp>
    </p:spTree>
    <p:extLst>
      <p:ext uri="{BB962C8B-B14F-4D97-AF65-F5344CB8AC3E}">
        <p14:creationId xmlns:p14="http://schemas.microsoft.com/office/powerpoint/2010/main" val="15291429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Medium Vertical 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7" name="Slide Number Placeholder 6"/>
          <p:cNvSpPr>
            <a:spLocks noGrp="1"/>
          </p:cNvSpPr>
          <p:nvPr>
            <p:ph type="sldNum" sz="quarter" idx="12"/>
          </p:nvPr>
        </p:nvSpPr>
        <p:spPr/>
        <p:txBody>
          <a:bodyPr/>
          <a:lstStyle/>
          <a:p>
            <a:fld id="{00D2943B-758A-4CF1-980F-AA1B50EABEDC}"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spTree>
    <p:extLst>
      <p:ext uri="{BB962C8B-B14F-4D97-AF65-F5344CB8AC3E}">
        <p14:creationId xmlns:p14="http://schemas.microsoft.com/office/powerpoint/2010/main" val="27534427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Light Vertical 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7" name="Slide Number Placeholder 6"/>
          <p:cNvSpPr>
            <a:spLocks noGrp="1"/>
          </p:cNvSpPr>
          <p:nvPr>
            <p:ph type="sldNum" sz="quarter" idx="12"/>
          </p:nvPr>
        </p:nvSpPr>
        <p:spPr/>
        <p:txBody>
          <a:bodyPr/>
          <a:lstStyle/>
          <a:p>
            <a:fld id="{00D2943B-758A-4CF1-980F-AA1B50EABEDC}"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6466" cy="6858000"/>
          </a:xfrm>
          <a:prstGeom prst="rect">
            <a:avLst/>
          </a:prstGeom>
        </p:spPr>
      </p:pic>
    </p:spTree>
    <p:extLst>
      <p:ext uri="{BB962C8B-B14F-4D97-AF65-F5344CB8AC3E}">
        <p14:creationId xmlns:p14="http://schemas.microsoft.com/office/powerpoint/2010/main" val="2848482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Whit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3" name="Content Placeholder 2"/>
          <p:cNvSpPr>
            <a:spLocks noGrp="1"/>
          </p:cNvSpPr>
          <p:nvPr>
            <p:ph idx="1" hasCustomPrompt="1"/>
          </p:nvPr>
        </p:nvSpPr>
        <p:spPr/>
        <p:txBody>
          <a:bodyPr/>
          <a:lstStyle>
            <a:lvl1pPr>
              <a:defRPr/>
            </a:lvl1pPr>
            <a:lvl3pPr>
              <a:defRPr/>
            </a:lvl3pPr>
            <a:lvl4pPr marL="1600200" marR="0" indent="-228600" algn="l" defTabSz="914400" rtl="0" eaLnBrk="1" fontAlgn="auto" latinLnBrk="0" hangingPunct="1">
              <a:lnSpc>
                <a:spcPct val="90000"/>
              </a:lnSpc>
              <a:spcBef>
                <a:spcPts val="500"/>
              </a:spcBef>
              <a:spcAft>
                <a:spcPts val="0"/>
              </a:spcAft>
              <a:buClr>
                <a:schemeClr val="accent2"/>
              </a:buClr>
              <a:buSzTx/>
              <a:buFont typeface="Arial" panose="020B0604020202020204" pitchFamily="34" charset="0"/>
              <a:buChar char="•"/>
              <a:tabLst/>
              <a:defRPr/>
            </a:lvl4pPr>
            <a:lvl5pPr marL="1828800" marR="0" indent="0" algn="l" defTabSz="914400" rtl="0" eaLnBrk="1" fontAlgn="auto" latinLnBrk="0" hangingPunct="1">
              <a:lnSpc>
                <a:spcPct val="90000"/>
              </a:lnSpc>
              <a:spcBef>
                <a:spcPts val="500"/>
              </a:spcBef>
              <a:spcAft>
                <a:spcPts val="0"/>
              </a:spcAft>
              <a:buClr>
                <a:schemeClr val="accent2"/>
              </a:buClr>
              <a:buSzTx/>
              <a:buFont typeface="Arial" panose="020B0604020202020204" pitchFamily="34" charset="0"/>
              <a:buNone/>
              <a:tabLst/>
              <a:defRPr/>
            </a:lvl5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1"/>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2"/>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marL="1600200" marR="0" lvl="3" indent="-228600" algn="l" defTabSz="914400" rtl="0" eaLnBrk="1" fontAlgn="auto" latinLnBrk="0" hangingPunct="1">
              <a:lnSpc>
                <a:spcPct val="90000"/>
              </a:lnSpc>
              <a:spcBef>
                <a:spcPts val="500"/>
              </a:spcBef>
              <a:spcAft>
                <a:spcPts val="0"/>
              </a:spcAft>
              <a:buClr>
                <a:schemeClr val="accent2"/>
              </a:buClr>
              <a:buSzTx/>
              <a:buFont typeface="Arial" panose="020B0604020202020204" pitchFamily="34" charset="0"/>
              <a:buChar char="•"/>
              <a:tabLst/>
              <a:defRPr/>
            </a:pPr>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marL="2057400" marR="0" lvl="4" indent="-228600" algn="l" defTabSz="914400" rtl="0" eaLnBrk="1" fontAlgn="auto" latinLnBrk="0" hangingPunct="1">
              <a:lnSpc>
                <a:spcPct val="90000"/>
              </a:lnSpc>
              <a:spcBef>
                <a:spcPts val="500"/>
              </a:spcBef>
              <a:spcAft>
                <a:spcPts val="0"/>
              </a:spcAft>
              <a:buClr>
                <a:schemeClr val="accent2"/>
              </a:buClr>
              <a:buSzTx/>
              <a:buFont typeface="Arial" panose="020B0604020202020204" pitchFamily="34" charset="0"/>
              <a:buChar char="•"/>
              <a:tabLst/>
              <a:defRPr/>
            </a:pPr>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marL="2057400" marR="0" lvl="4" indent="-228600" algn="l" defTabSz="914400" rtl="0" eaLnBrk="1" fontAlgn="auto" latinLnBrk="0" hangingPunct="1">
              <a:lnSpc>
                <a:spcPct val="90000"/>
              </a:lnSpc>
              <a:spcBef>
                <a:spcPts val="500"/>
              </a:spcBef>
              <a:spcAft>
                <a:spcPts val="0"/>
              </a:spcAft>
              <a:buClr>
                <a:schemeClr val="accent2"/>
              </a:buClr>
              <a:buSzTx/>
              <a:buFont typeface="Arial" panose="020B0604020202020204" pitchFamily="34" charset="0"/>
              <a:buChar char="•"/>
              <a:tabLst/>
              <a:defRPr/>
            </a:pPr>
            <a:endParaRPr lang="en-US" dirty="0" smtClean="0"/>
          </a:p>
          <a:p>
            <a:pPr lvl="3"/>
            <a:endParaRPr lang="en-US" dirty="0" smtClean="0"/>
          </a:p>
        </p:txBody>
      </p:sp>
      <p:sp>
        <p:nvSpPr>
          <p:cNvPr id="6" name="Slide Number Placeholder 5"/>
          <p:cNvSpPr>
            <a:spLocks noGrp="1"/>
          </p:cNvSpPr>
          <p:nvPr>
            <p:ph type="sldNum" sz="quarter" idx="12"/>
          </p:nvPr>
        </p:nvSpPr>
        <p:spPr>
          <a:xfrm>
            <a:off x="4724400" y="6342168"/>
            <a:ext cx="2743200" cy="365125"/>
          </a:xfrm>
        </p:spPr>
        <p:txBody>
          <a:bodyPr/>
          <a:lstStyle>
            <a:lvl1pPr>
              <a:defRPr>
                <a:solidFill>
                  <a:schemeClr val="bg2"/>
                </a:solidFill>
              </a:defRPr>
            </a:lvl1pPr>
          </a:lstStyle>
          <a:p>
            <a:fld id="{00D2943B-758A-4CF1-980F-AA1B50EABEDC}" type="slidenum">
              <a:rPr lang="en-US" smtClean="0"/>
              <a:pPr/>
              <a:t>‹#›</a:t>
            </a:fld>
            <a:endParaRPr lang="en-US" dirty="0"/>
          </a:p>
        </p:txBody>
      </p:sp>
    </p:spTree>
    <p:extLst>
      <p:ext uri="{BB962C8B-B14F-4D97-AF65-F5344CB8AC3E}">
        <p14:creationId xmlns:p14="http://schemas.microsoft.com/office/powerpoint/2010/main" val="2017189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Light Header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3" name="Content Placeholder 2"/>
          <p:cNvSpPr>
            <a:spLocks noGrp="1"/>
          </p:cNvSpPr>
          <p:nvPr>
            <p:ph idx="1" hasCustomPrompt="1"/>
          </p:nvPr>
        </p:nvSpPr>
        <p:spPr>
          <a:xfrm>
            <a:off x="838200" y="2000820"/>
            <a:ext cx="10515600" cy="4351338"/>
          </a:xfrm>
        </p:spPr>
        <p:txBody>
          <a:bodyPr/>
          <a:lstStyle>
            <a:lvl1pPr>
              <a:defRPr/>
            </a:lvl1pPr>
            <a:lvl2pPr>
              <a:defRPr/>
            </a:lvl2pPr>
            <a:lvl3pPr>
              <a:defRPr/>
            </a:lvl3pPr>
            <a:lvl4pPr>
              <a:defRPr/>
            </a:lvl4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1"/>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2"/>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3"/>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4"/>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6" name="Slide Number Placeholder 5"/>
          <p:cNvSpPr>
            <a:spLocks noGrp="1"/>
          </p:cNvSpPr>
          <p:nvPr>
            <p:ph type="sldNum" sz="quarter" idx="12"/>
          </p:nvPr>
        </p:nvSpPr>
        <p:spPr>
          <a:xfrm>
            <a:off x="4724400" y="6361634"/>
            <a:ext cx="2743200" cy="365125"/>
          </a:xfrm>
        </p:spPr>
        <p:txBody>
          <a:bodyPr/>
          <a:lstStyle/>
          <a:p>
            <a:fld id="{00D2943B-758A-4CF1-980F-AA1B50EABEDC}" type="slidenum">
              <a:rPr lang="en-US" smtClean="0"/>
              <a:t>‹#›</a:t>
            </a:fld>
            <a:endParaRPr lang="en-US"/>
          </a:p>
        </p:txBody>
      </p:sp>
      <p:pic>
        <p:nvPicPr>
          <p:cNvPr id="5" name="Content Placeholder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1690688"/>
            <a:ext cx="10515600" cy="310132"/>
          </a:xfrm>
          <a:prstGeom prst="rect">
            <a:avLst/>
          </a:prstGeom>
        </p:spPr>
      </p:pic>
    </p:spTree>
    <p:extLst>
      <p:ext uri="{BB962C8B-B14F-4D97-AF65-F5344CB8AC3E}">
        <p14:creationId xmlns:p14="http://schemas.microsoft.com/office/powerpoint/2010/main" val="381227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Medium Header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3" name="Content Placeholder 2"/>
          <p:cNvSpPr>
            <a:spLocks noGrp="1"/>
          </p:cNvSpPr>
          <p:nvPr>
            <p:ph idx="1" hasCustomPrompt="1"/>
          </p:nvPr>
        </p:nvSpPr>
        <p:spPr>
          <a:xfrm>
            <a:off x="838200" y="2000820"/>
            <a:ext cx="10515600" cy="4351338"/>
          </a:xfrm>
        </p:spPr>
        <p:txBody>
          <a:bodyPr/>
          <a:lstStyle>
            <a:lvl1pPr>
              <a:defRPr/>
            </a:lvl1pPr>
            <a:lvl2pPr>
              <a:defRPr/>
            </a:lvl2pPr>
            <a:lvl3pPr>
              <a:defRPr/>
            </a:lvl3pPr>
            <a:lvl4pPr>
              <a:defRPr/>
            </a:lvl4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1"/>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2"/>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3"/>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4"/>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6" name="Slide Number Placeholder 5"/>
          <p:cNvSpPr>
            <a:spLocks noGrp="1"/>
          </p:cNvSpPr>
          <p:nvPr>
            <p:ph type="sldNum" sz="quarter" idx="12"/>
          </p:nvPr>
        </p:nvSpPr>
        <p:spPr>
          <a:xfrm>
            <a:off x="4724400" y="6361634"/>
            <a:ext cx="2743200" cy="365125"/>
          </a:xfrm>
        </p:spPr>
        <p:txBody>
          <a:bodyPr/>
          <a:lstStyle/>
          <a:p>
            <a:fld id="{00D2943B-758A-4CF1-980F-AA1B50EABEDC}" type="slidenum">
              <a:rPr lang="en-US" smtClean="0"/>
              <a:t>‹#›</a:t>
            </a:fld>
            <a:endParaRPr lang="en-US"/>
          </a:p>
        </p:txBody>
      </p:sp>
      <p:pic>
        <p:nvPicPr>
          <p:cNvPr id="7" name="Content Placeholder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1690688"/>
            <a:ext cx="10515600" cy="312604"/>
          </a:xfrm>
          <a:prstGeom prst="rect">
            <a:avLst/>
          </a:prstGeom>
        </p:spPr>
      </p:pic>
    </p:spTree>
    <p:extLst>
      <p:ext uri="{BB962C8B-B14F-4D97-AF65-F5344CB8AC3E}">
        <p14:creationId xmlns:p14="http://schemas.microsoft.com/office/powerpoint/2010/main" val="1955013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Medium Horizontal 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 y="6558986"/>
            <a:ext cx="12188952" cy="362349"/>
          </a:xfrm>
          <a:prstGeom prst="rect">
            <a:avLst/>
          </a:prstGeom>
        </p:spPr>
      </p:pic>
      <p:sp>
        <p:nvSpPr>
          <p:cNvPr id="2" name="Title 1"/>
          <p:cNvSpPr>
            <a:spLocks noGrp="1"/>
          </p:cNvSpPr>
          <p:nvPr>
            <p:ph type="title" hasCustomPrompt="1"/>
          </p:nvPr>
        </p:nvSpPr>
        <p:spPr/>
        <p:txBody>
          <a:body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3" name="Content Placeholder 2"/>
          <p:cNvSpPr>
            <a:spLocks noGrp="1"/>
          </p:cNvSpPr>
          <p:nvPr>
            <p:ph idx="1" hasCustomPrompt="1"/>
          </p:nvPr>
        </p:nvSpPr>
        <p:spPr/>
        <p:txBody>
          <a:bodyPr/>
          <a:lstStyle>
            <a:lvl1pPr>
              <a:defRPr/>
            </a:lvl1pPr>
            <a:lvl2pPr>
              <a:defRPr/>
            </a:lvl2pPr>
            <a:lvl3pPr>
              <a:defRPr/>
            </a:lvl3pPr>
            <a:lvl4pPr>
              <a:defRPr/>
            </a:lvl4p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1"/>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2"/>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3"/>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a:p>
            <a:pPr lvl="4"/>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p>
        </p:txBody>
      </p:sp>
      <p:sp>
        <p:nvSpPr>
          <p:cNvPr id="6" name="Slide Number Placeholder 5"/>
          <p:cNvSpPr>
            <a:spLocks noGrp="1"/>
          </p:cNvSpPr>
          <p:nvPr>
            <p:ph type="sldNum" sz="quarter" idx="12"/>
          </p:nvPr>
        </p:nvSpPr>
        <p:spPr>
          <a:xfrm>
            <a:off x="4722876" y="6558986"/>
            <a:ext cx="2743200" cy="365125"/>
          </a:xfrm>
        </p:spPr>
        <p:txBody>
          <a:bodyPr/>
          <a:lstStyle>
            <a:lvl1pPr>
              <a:defRPr>
                <a:solidFill>
                  <a:schemeClr val="tx1"/>
                </a:solidFill>
              </a:defRPr>
            </a:lvl1pPr>
          </a:lstStyle>
          <a:p>
            <a:fld id="{00D2943B-758A-4CF1-980F-AA1B50EABEDC}" type="slidenum">
              <a:rPr lang="en-US" smtClean="0"/>
              <a:pPr/>
              <a:t>‹#›</a:t>
            </a:fld>
            <a:endParaRPr lang="en-US" dirty="0"/>
          </a:p>
        </p:txBody>
      </p:sp>
    </p:spTree>
    <p:extLst>
      <p:ext uri="{BB962C8B-B14F-4D97-AF65-F5344CB8AC3E}">
        <p14:creationId xmlns:p14="http://schemas.microsoft.com/office/powerpoint/2010/main" val="193299670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smtClean="0">
              <a:solidFill>
                <a:srgbClr val="0D95AD"/>
              </a:solidFill>
            </a:endParaRPr>
          </a:p>
          <a:p>
            <a:pPr lvl="1"/>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smtClean="0">
              <a:solidFill>
                <a:srgbClr val="0D95AD"/>
              </a:solidFill>
            </a:endParaRPr>
          </a:p>
          <a:p>
            <a:pPr lvl="2"/>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smtClean="0">
              <a:solidFill>
                <a:srgbClr val="0D95AD"/>
              </a:solidFill>
            </a:endParaRPr>
          </a:p>
          <a:p>
            <a:pPr lvl="3"/>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smtClean="0">
              <a:solidFill>
                <a:srgbClr val="0D95AD"/>
              </a:solidFill>
            </a:endParaRPr>
          </a:p>
          <a:p>
            <a:pPr lvl="4"/>
            <a:r>
              <a:rPr lang="en-US" dirty="0" smtClean="0">
                <a:solidFill>
                  <a:srgbClr val="0D95AD"/>
                </a:solidFill>
              </a:rPr>
              <a:t>Navy 10 | </a:t>
            </a:r>
            <a:r>
              <a:rPr lang="en-US" dirty="0" smtClean="0">
                <a:solidFill>
                  <a:srgbClr val="4AB6C5"/>
                </a:solidFill>
              </a:rPr>
              <a:t>Navy 10| </a:t>
            </a:r>
            <a:r>
              <a:rPr lang="en-US" dirty="0" smtClean="0">
                <a:solidFill>
                  <a:srgbClr val="A4DBE2"/>
                </a:solidFill>
              </a:rPr>
              <a:t>Navy 10| </a:t>
            </a:r>
            <a:r>
              <a:rPr lang="en-US" dirty="0" smtClean="0"/>
              <a:t>Navy 10|</a:t>
            </a:r>
            <a:endParaRPr lang="en-US" dirty="0" smtClean="0">
              <a:solidFill>
                <a:srgbClr val="0D95AD"/>
              </a:solidFill>
            </a:endParaRPr>
          </a:p>
        </p:txBody>
      </p:sp>
      <p:sp>
        <p:nvSpPr>
          <p:cNvPr id="6" name="Slide Number Placeholder 5"/>
          <p:cNvSpPr>
            <a:spLocks noGrp="1"/>
          </p:cNvSpPr>
          <p:nvPr>
            <p:ph type="sldNum" sz="quarter" idx="4"/>
          </p:nvPr>
        </p:nvSpPr>
        <p:spPr>
          <a:xfrm>
            <a:off x="4724400" y="6311900"/>
            <a:ext cx="2743200" cy="365125"/>
          </a:xfrm>
          <a:prstGeom prst="rect">
            <a:avLst/>
          </a:prstGeom>
        </p:spPr>
        <p:txBody>
          <a:bodyPr vert="horz" lIns="91440" tIns="45720" rIns="91440" bIns="45720" rtlCol="0" anchor="ctr"/>
          <a:lstStyle>
            <a:lvl1pPr algn="ctr">
              <a:defRPr sz="1200">
                <a:solidFill>
                  <a:schemeClr val="bg2"/>
                </a:solidFill>
              </a:defRPr>
            </a:lvl1pPr>
          </a:lstStyle>
          <a:p>
            <a:fld id="{00D2943B-758A-4CF1-980F-AA1B50EABEDC}" type="slidenum">
              <a:rPr lang="en-US" smtClean="0"/>
              <a:pPr/>
              <a:t>‹#›</a:t>
            </a:fld>
            <a:endParaRPr lang="en-US" dirty="0"/>
          </a:p>
        </p:txBody>
      </p:sp>
    </p:spTree>
    <p:extLst>
      <p:ext uri="{BB962C8B-B14F-4D97-AF65-F5344CB8AC3E}">
        <p14:creationId xmlns:p14="http://schemas.microsoft.com/office/powerpoint/2010/main" val="3706487917"/>
      </p:ext>
    </p:extLst>
  </p:cSld>
  <p:clrMap bg1="lt1" tx1="dk1" bg2="lt2" tx2="dk2" accent1="accent1" accent2="accent2" accent3="accent3" accent4="accent4" accent5="accent5" accent6="accent6" hlink="hlink" folHlink="folHlink"/>
  <p:sldLayoutIdLst>
    <p:sldLayoutId id="2147483649" r:id="rId1"/>
    <p:sldLayoutId id="2147483686" r:id="rId2"/>
    <p:sldLayoutId id="2147483685" r:id="rId3"/>
    <p:sldLayoutId id="2147483666" r:id="rId4"/>
    <p:sldLayoutId id="2147483658" r:id="rId5"/>
    <p:sldLayoutId id="2147483713" r:id="rId6"/>
    <p:sldLayoutId id="2147483712" r:id="rId7"/>
    <p:sldLayoutId id="2147483714" r:id="rId8"/>
    <p:sldLayoutId id="2147483689" r:id="rId9"/>
    <p:sldLayoutId id="2147483688" r:id="rId10"/>
    <p:sldLayoutId id="2147483667" r:id="rId11"/>
    <p:sldLayoutId id="2147483659" r:id="rId12"/>
    <p:sldLayoutId id="2147483651" r:id="rId13"/>
    <p:sldLayoutId id="2147483720" r:id="rId14"/>
    <p:sldLayoutId id="2147483717" r:id="rId15"/>
    <p:sldLayoutId id="2147483692" r:id="rId16"/>
    <p:sldLayoutId id="2147483691" r:id="rId17"/>
    <p:sldLayoutId id="2147483668" r:id="rId18"/>
    <p:sldLayoutId id="2147483660" r:id="rId19"/>
    <p:sldLayoutId id="2147483652" r:id="rId20"/>
    <p:sldLayoutId id="2147483722" r:id="rId21"/>
    <p:sldLayoutId id="2147483721" r:id="rId22"/>
    <p:sldLayoutId id="2147483695" r:id="rId23"/>
    <p:sldLayoutId id="2147483694" r:id="rId24"/>
    <p:sldLayoutId id="2147483669" r:id="rId25"/>
    <p:sldLayoutId id="2147483661" r:id="rId26"/>
    <p:sldLayoutId id="2147483653" r:id="rId27"/>
    <p:sldLayoutId id="2147483723" r:id="rId28"/>
    <p:sldLayoutId id="2147483724" r:id="rId29"/>
    <p:sldLayoutId id="2147483698" r:id="rId30"/>
    <p:sldLayoutId id="2147483697" r:id="rId31"/>
    <p:sldLayoutId id="2147483670" r:id="rId32"/>
    <p:sldLayoutId id="2147483662" r:id="rId33"/>
    <p:sldLayoutId id="2147483654" r:id="rId34"/>
    <p:sldLayoutId id="2147483726" r:id="rId35"/>
    <p:sldLayoutId id="2147483727" r:id="rId36"/>
    <p:sldLayoutId id="2147483701" r:id="rId37"/>
    <p:sldLayoutId id="2147483700" r:id="rId38"/>
    <p:sldLayoutId id="2147483672" r:id="rId39"/>
    <p:sldLayoutId id="2147483671" r:id="rId40"/>
    <p:sldLayoutId id="2147483655" r:id="rId41"/>
    <p:sldLayoutId id="2147483704" r:id="rId42"/>
    <p:sldLayoutId id="2147483703" r:id="rId43"/>
    <p:sldLayoutId id="2147483673" r:id="rId44"/>
    <p:sldLayoutId id="2147483663" r:id="rId45"/>
    <p:sldLayoutId id="2147483656" r:id="rId46"/>
    <p:sldLayoutId id="2147483707" r:id="rId47"/>
    <p:sldLayoutId id="2147483706" r:id="rId48"/>
    <p:sldLayoutId id="2147483674" r:id="rId49"/>
    <p:sldLayoutId id="2147483664" r:id="rId50"/>
    <p:sldLayoutId id="2147483657" r:id="rId51"/>
    <p:sldLayoutId id="2147483710" r:id="rId52"/>
    <p:sldLayoutId id="2147483709" r:id="rId53"/>
    <p:sldLayoutId id="2147483675" r:id="rId54"/>
    <p:sldLayoutId id="2147483665" r:id="rId55"/>
  </p:sldLayoutIdLst>
  <p:txStyles>
    <p:titleStyle>
      <a:lvl1pPr algn="l" defTabSz="914400" rtl="0" eaLnBrk="1" latinLnBrk="0" hangingPunct="1">
        <a:lnSpc>
          <a:spcPct val="90000"/>
        </a:lnSpc>
        <a:spcBef>
          <a:spcPct val="0"/>
        </a:spcBef>
        <a:buNone/>
        <a:defRPr sz="4400" kern="1200">
          <a:solidFill>
            <a:schemeClr val="bg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baseline="0">
          <a:solidFill>
            <a:schemeClr val="bg2"/>
          </a:solidFill>
          <a:latin typeface="+mn-lt"/>
          <a:ea typeface="+mn-ea"/>
          <a:cs typeface="+mn-cs"/>
        </a:defRPr>
      </a:lvl1pPr>
      <a:lvl2pPr marL="800100" indent="-3429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7.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video" Target="https://www.youtube.com/embed/UF0EoMW0J78" TargetMode="External"/><Relationship Id="rId5" Type="http://schemas.openxmlformats.org/officeDocument/2006/relationships/image" Target="../media/image7.pn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Objectives</a:t>
            </a:r>
            <a:endParaRPr lang="en-US" dirty="0"/>
          </a:p>
        </p:txBody>
      </p:sp>
      <p:sp>
        <p:nvSpPr>
          <p:cNvPr id="3" name="Content Placeholder 2"/>
          <p:cNvSpPr>
            <a:spLocks noGrp="1"/>
          </p:cNvSpPr>
          <p:nvPr>
            <p:ph idx="1"/>
          </p:nvPr>
        </p:nvSpPr>
        <p:spPr>
          <a:xfrm>
            <a:off x="838200" y="2253342"/>
            <a:ext cx="10515600" cy="4098815"/>
          </a:xfrm>
        </p:spPr>
        <p:txBody>
          <a:bodyPr>
            <a:normAutofit/>
          </a:bodyPr>
          <a:lstStyle/>
          <a:p>
            <a:pPr marL="0" indent="0">
              <a:buNone/>
            </a:pPr>
            <a:r>
              <a:rPr lang="en-US" dirty="0" smtClean="0"/>
              <a:t>After this training, participants will be able to:</a:t>
            </a:r>
          </a:p>
          <a:p>
            <a:r>
              <a:rPr lang="en-US" dirty="0" smtClean="0"/>
              <a:t>Identify </a:t>
            </a:r>
            <a:r>
              <a:rPr lang="en-US" dirty="0"/>
              <a:t>aspects of their personal commitment &amp; accountability</a:t>
            </a:r>
          </a:p>
          <a:p>
            <a:r>
              <a:rPr lang="en-US" dirty="0" smtClean="0"/>
              <a:t>Understand </a:t>
            </a:r>
            <a:r>
              <a:rPr lang="en-US" dirty="0"/>
              <a:t>elements necessary to create group commitment &amp; accountability</a:t>
            </a:r>
          </a:p>
          <a:p>
            <a:r>
              <a:rPr lang="en-US" dirty="0" smtClean="0"/>
              <a:t>Recognize </a:t>
            </a:r>
            <a:r>
              <a:rPr lang="en-US" dirty="0"/>
              <a:t>the importance of establishing leadership commitment &amp; accountability to empower others to foster personal and group commitment and accountability to create a culture of </a:t>
            </a:r>
            <a:r>
              <a:rPr lang="en-US" dirty="0" smtClean="0"/>
              <a:t>excellence</a:t>
            </a:r>
            <a:endParaRPr lang="en-US" dirty="0"/>
          </a:p>
          <a:p>
            <a:endParaRPr lang="en-US" dirty="0"/>
          </a:p>
        </p:txBody>
      </p:sp>
    </p:spTree>
    <p:extLst>
      <p:ext uri="{BB962C8B-B14F-4D97-AF65-F5344CB8AC3E}">
        <p14:creationId xmlns:p14="http://schemas.microsoft.com/office/powerpoint/2010/main" val="192247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mart goals"/>
          <p:cNvPicPr>
            <a:picLocks noChangeAspect="1" noChangeArrowheads="1"/>
          </p:cNvPicPr>
          <p:nvPr/>
        </p:nvPicPr>
        <p:blipFill rotWithShape="1">
          <a:blip r:embed="rId3">
            <a:extLst>
              <a:ext uri="{28A0092B-C50C-407E-A947-70E740481C1C}">
                <a14:useLocalDpi xmlns:a14="http://schemas.microsoft.com/office/drawing/2010/main" val="0"/>
              </a:ext>
            </a:extLst>
          </a:blip>
          <a:srcRect t="36097"/>
          <a:stretch/>
        </p:blipFill>
        <p:spPr bwMode="auto">
          <a:xfrm>
            <a:off x="576980" y="2935704"/>
            <a:ext cx="10903226" cy="29998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smart goals"/>
          <p:cNvPicPr>
            <a:picLocks noChangeAspect="1" noChangeArrowheads="1"/>
          </p:cNvPicPr>
          <p:nvPr/>
        </p:nvPicPr>
        <p:blipFill rotWithShape="1">
          <a:blip r:embed="rId3">
            <a:biLevel thresh="25000"/>
            <a:extLst>
              <a:ext uri="{28A0092B-C50C-407E-A947-70E740481C1C}">
                <a14:useLocalDpi xmlns:a14="http://schemas.microsoft.com/office/drawing/2010/main" val="0"/>
              </a:ext>
            </a:extLst>
          </a:blip>
          <a:srcRect b="64378"/>
          <a:stretch/>
        </p:blipFill>
        <p:spPr bwMode="auto">
          <a:xfrm>
            <a:off x="474769" y="810240"/>
            <a:ext cx="11107647" cy="1703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737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bigstock-Speaker-at-Business-Conference-6496239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3631" r="4782" b="11346"/>
          <a:stretch/>
        </p:blipFill>
        <p:spPr bwMode="auto">
          <a:xfrm>
            <a:off x="630554" y="-16042"/>
            <a:ext cx="11561445" cy="6882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6" name="Rectangle 5"/>
          <p:cNvSpPr/>
          <p:nvPr/>
        </p:nvSpPr>
        <p:spPr>
          <a:xfrm>
            <a:off x="620486" y="1"/>
            <a:ext cx="11571514" cy="6858000"/>
          </a:xfrm>
          <a:prstGeom prst="rect">
            <a:avLst/>
          </a:prstGeom>
          <a:solidFill>
            <a:srgbClr val="A4D9E1">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834243" y="2171031"/>
            <a:ext cx="9144000" cy="2387600"/>
          </a:xfrm>
        </p:spPr>
        <p:txBody>
          <a:bodyPr>
            <a:noAutofit/>
          </a:bodyPr>
          <a:lstStyle/>
          <a:p>
            <a:r>
              <a:rPr lang="en-US" sz="6600" dirty="0" smtClean="0">
                <a:solidFill>
                  <a:schemeClr val="tx1"/>
                </a:solidFill>
              </a:rPr>
              <a:t>LEADERSHIP </a:t>
            </a:r>
            <a:br>
              <a:rPr lang="en-US" sz="6600" dirty="0" smtClean="0">
                <a:solidFill>
                  <a:schemeClr val="tx1"/>
                </a:solidFill>
              </a:rPr>
            </a:br>
            <a:r>
              <a:rPr lang="en-US" sz="6600" dirty="0" smtClean="0">
                <a:solidFill>
                  <a:schemeClr val="tx1"/>
                </a:solidFill>
              </a:rPr>
              <a:t>Commitment </a:t>
            </a:r>
            <a:br>
              <a:rPr lang="en-US" sz="6600" dirty="0" smtClean="0">
                <a:solidFill>
                  <a:schemeClr val="tx1"/>
                </a:solidFill>
              </a:rPr>
            </a:br>
            <a:r>
              <a:rPr lang="en-US" sz="6600" dirty="0" smtClean="0">
                <a:solidFill>
                  <a:schemeClr val="tx1"/>
                </a:solidFill>
              </a:rPr>
              <a:t>&amp; Accountability</a:t>
            </a:r>
            <a:endParaRPr lang="en-US" sz="6600" dirty="0">
              <a:solidFill>
                <a:schemeClr val="tx1"/>
              </a:solidFill>
            </a:endParaRPr>
          </a:p>
        </p:txBody>
      </p:sp>
      <p:sp>
        <p:nvSpPr>
          <p:cNvPr id="5" name="Subtitle 4"/>
          <p:cNvSpPr>
            <a:spLocks noGrp="1"/>
          </p:cNvSpPr>
          <p:nvPr>
            <p:ph type="subTitle" idx="1"/>
          </p:nvPr>
        </p:nvSpPr>
        <p:spPr>
          <a:xfrm>
            <a:off x="1834243" y="4622130"/>
            <a:ext cx="9144000" cy="1247274"/>
          </a:xfrm>
        </p:spPr>
        <p:txBody>
          <a:bodyPr/>
          <a:lstStyle/>
          <a:p>
            <a:r>
              <a:rPr lang="en-US" sz="3200" i="1" dirty="0" smtClean="0">
                <a:solidFill>
                  <a:schemeClr val="tx1"/>
                </a:solidFill>
              </a:rPr>
              <a:t>SUPPORTING OTHERS IN…</a:t>
            </a:r>
          </a:p>
          <a:p>
            <a:r>
              <a:rPr lang="en-US" sz="3200" u="sng" dirty="0" smtClean="0">
                <a:solidFill>
                  <a:schemeClr val="tx1"/>
                </a:solidFill>
              </a:rPr>
              <a:t>what</a:t>
            </a:r>
            <a:r>
              <a:rPr lang="en-US" sz="3200" dirty="0" smtClean="0">
                <a:solidFill>
                  <a:schemeClr val="tx1"/>
                </a:solidFill>
              </a:rPr>
              <a:t> </a:t>
            </a:r>
            <a:r>
              <a:rPr lang="en-US" sz="3200" dirty="0">
                <a:solidFill>
                  <a:schemeClr val="tx1"/>
                </a:solidFill>
              </a:rPr>
              <a:t>matters to </a:t>
            </a:r>
            <a:r>
              <a:rPr lang="en-US" sz="3200" b="1" dirty="0" smtClean="0">
                <a:solidFill>
                  <a:schemeClr val="tx1"/>
                </a:solidFill>
              </a:rPr>
              <a:t>them</a:t>
            </a:r>
            <a:r>
              <a:rPr lang="en-US" sz="3200" dirty="0" smtClean="0">
                <a:solidFill>
                  <a:schemeClr val="tx1"/>
                </a:solidFill>
              </a:rPr>
              <a:t>, </a:t>
            </a:r>
            <a:r>
              <a:rPr lang="en-US" sz="3200" u="sng" dirty="0">
                <a:solidFill>
                  <a:schemeClr val="tx1"/>
                </a:solidFill>
              </a:rPr>
              <a:t>why</a:t>
            </a:r>
            <a:r>
              <a:rPr lang="en-US" sz="3200" dirty="0">
                <a:solidFill>
                  <a:schemeClr val="tx1"/>
                </a:solidFill>
              </a:rPr>
              <a:t>, and </a:t>
            </a:r>
            <a:r>
              <a:rPr lang="en-US" sz="3200" u="sng" dirty="0">
                <a:solidFill>
                  <a:schemeClr val="tx1"/>
                </a:solidFill>
              </a:rPr>
              <a:t>how</a:t>
            </a:r>
            <a:r>
              <a:rPr lang="en-US" sz="3200" dirty="0">
                <a:solidFill>
                  <a:schemeClr val="tx1"/>
                </a:solidFill>
              </a:rPr>
              <a:t> do </a:t>
            </a:r>
            <a:r>
              <a:rPr lang="en-US" sz="3200" b="1" dirty="0" smtClean="0">
                <a:solidFill>
                  <a:schemeClr val="tx1"/>
                </a:solidFill>
              </a:rPr>
              <a:t>they </a:t>
            </a:r>
            <a:r>
              <a:rPr lang="en-US" sz="3200" dirty="0" smtClean="0">
                <a:solidFill>
                  <a:schemeClr val="tx1"/>
                </a:solidFill>
              </a:rPr>
              <a:t>do </a:t>
            </a:r>
            <a:r>
              <a:rPr lang="en-US" sz="3200" dirty="0">
                <a:solidFill>
                  <a:schemeClr val="tx1"/>
                </a:solidFill>
              </a:rPr>
              <a:t>it?</a:t>
            </a:r>
          </a:p>
          <a:p>
            <a:endParaRPr lang="en-US" dirty="0">
              <a:solidFill>
                <a:schemeClr val="tx1"/>
              </a:solidFil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54063" y="6169402"/>
            <a:ext cx="612250" cy="611831"/>
          </a:xfrm>
          <a:prstGeom prst="rect">
            <a:avLst/>
          </a:prstGeom>
        </p:spPr>
      </p:pic>
    </p:spTree>
    <p:extLst>
      <p:ext uri="{BB962C8B-B14F-4D97-AF65-F5344CB8AC3E}">
        <p14:creationId xmlns:p14="http://schemas.microsoft.com/office/powerpoint/2010/main" val="912028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Callout 9"/>
          <p:cNvSpPr/>
          <p:nvPr/>
        </p:nvSpPr>
        <p:spPr>
          <a:xfrm>
            <a:off x="558552" y="2639250"/>
            <a:ext cx="4136447" cy="2773051"/>
          </a:xfrm>
          <a:prstGeom prst="cloudCallout">
            <a:avLst>
              <a:gd name="adj1" fmla="val -55965"/>
              <a:gd name="adj2" fmla="val 80754"/>
            </a:avLst>
          </a:prstGeom>
          <a:noFill/>
          <a:ln w="165100">
            <a:solidFill>
              <a:srgbClr val="4A71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4063" y="5859151"/>
            <a:ext cx="612250" cy="611831"/>
          </a:xfrm>
          <a:prstGeom prst="rect">
            <a:avLst/>
          </a:prstGeom>
        </p:spPr>
      </p:pic>
      <p:grpSp>
        <p:nvGrpSpPr>
          <p:cNvPr id="3" name="Group 2"/>
          <p:cNvGrpSpPr/>
          <p:nvPr/>
        </p:nvGrpSpPr>
        <p:grpSpPr>
          <a:xfrm>
            <a:off x="4609994" y="452932"/>
            <a:ext cx="2541916" cy="2658156"/>
            <a:chOff x="1681844" y="2286000"/>
            <a:chExt cx="2541916" cy="2658156"/>
          </a:xfrm>
        </p:grpSpPr>
        <p:pic>
          <p:nvPicPr>
            <p:cNvPr id="2" name="Picture 2" descr="Image result for ask"/>
            <p:cNvPicPr>
              <a:picLocks noChangeAspect="1" noChangeArrowheads="1"/>
            </p:cNvPicPr>
            <p:nvPr/>
          </p:nvPicPr>
          <p:blipFill>
            <a:blip r:embed="rId4" cstate="print">
              <a:clrChange>
                <a:clrFrom>
                  <a:srgbClr val="FEFEFE"/>
                </a:clrFrom>
                <a:clrTo>
                  <a:srgbClr val="FEFEFE">
                    <a:alpha val="0"/>
                  </a:srgbClr>
                </a:clrTo>
              </a:clrChange>
              <a:duotone>
                <a:prstClr val="black"/>
                <a:schemeClr val="accent1">
                  <a:lumMod val="60000"/>
                  <a:lumOff val="40000"/>
                  <a:tint val="45000"/>
                  <a:satMod val="400000"/>
                </a:schemeClr>
              </a:duotone>
              <a:extLst>
                <a:ext uri="{28A0092B-C50C-407E-A947-70E740481C1C}">
                  <a14:useLocalDpi xmlns:a14="http://schemas.microsoft.com/office/drawing/2010/main" val="0"/>
                </a:ext>
              </a:extLst>
            </a:blip>
            <a:srcRect/>
            <a:stretch>
              <a:fillRect/>
            </a:stretch>
          </p:blipFill>
          <p:spPr bwMode="auto">
            <a:xfrm>
              <a:off x="1681844" y="2286000"/>
              <a:ext cx="2541916" cy="26581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ask"/>
            <p:cNvPicPr>
              <a:picLocks noChangeAspect="1" noChangeArrowheads="1"/>
            </p:cNvPicPr>
            <p:nvPr/>
          </p:nvPicPr>
          <p:blipFill rotWithShape="1">
            <a:blip r:embed="rId5" cstate="print">
              <a:clrChange>
                <a:clrFrom>
                  <a:srgbClr val="FEFEFE"/>
                </a:clrFrom>
                <a:clrTo>
                  <a:srgbClr val="FEFEFE">
                    <a:alpha val="0"/>
                  </a:srgbClr>
                </a:clrTo>
              </a:clrChange>
              <a:biLevel thresh="25000"/>
              <a:extLst>
                <a:ext uri="{28A0092B-C50C-407E-A947-70E740481C1C}">
                  <a14:useLocalDpi xmlns:a14="http://schemas.microsoft.com/office/drawing/2010/main" val="0"/>
                </a:ext>
              </a:extLst>
            </a:blip>
            <a:srcRect l="10492" t="19862" r="12424" b="36524"/>
            <a:stretch/>
          </p:blipFill>
          <p:spPr bwMode="auto">
            <a:xfrm>
              <a:off x="1959408" y="2824839"/>
              <a:ext cx="1959429" cy="115932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1166545" y="3242834"/>
            <a:ext cx="3820886" cy="1200329"/>
          </a:xfrm>
          <a:prstGeom prst="rect">
            <a:avLst/>
          </a:prstGeom>
          <a:noFill/>
        </p:spPr>
        <p:txBody>
          <a:bodyPr wrap="square" rtlCol="0">
            <a:spAutoFit/>
          </a:bodyPr>
          <a:lstStyle/>
          <a:p>
            <a:r>
              <a:rPr lang="en-US" sz="7200" b="1" dirty="0">
                <a:solidFill>
                  <a:schemeClr val="bg2"/>
                </a:solidFill>
                <a:latin typeface="Arial Rounded MT Bold" panose="020F0704030504030204" pitchFamily="34" charset="0"/>
              </a:rPr>
              <a:t>t</a:t>
            </a:r>
            <a:r>
              <a:rPr lang="en-US" sz="7200" b="1" dirty="0" smtClean="0">
                <a:solidFill>
                  <a:schemeClr val="bg2"/>
                </a:solidFill>
                <a:latin typeface="Arial Rounded MT Bold" panose="020F0704030504030204" pitchFamily="34" charset="0"/>
              </a:rPr>
              <a:t>each!</a:t>
            </a:r>
            <a:endParaRPr lang="en-US" sz="7200" b="1" dirty="0">
              <a:solidFill>
                <a:schemeClr val="bg2"/>
              </a:solidFill>
              <a:latin typeface="Arial Rounded MT Bold" panose="020F0704030504030204" pitchFamily="34" charset="0"/>
            </a:endParaRPr>
          </a:p>
        </p:txBody>
      </p:sp>
      <p:sp>
        <p:nvSpPr>
          <p:cNvPr id="7" name="Explosion 2 6"/>
          <p:cNvSpPr/>
          <p:nvPr/>
        </p:nvSpPr>
        <p:spPr>
          <a:xfrm rot="630634">
            <a:off x="5107817" y="2535216"/>
            <a:ext cx="6987564" cy="3959596"/>
          </a:xfrm>
          <a:prstGeom prst="irregularSeal2">
            <a:avLst/>
          </a:prstGeom>
          <a:noFill/>
          <a:ln w="165100">
            <a:solidFill>
              <a:srgbClr val="C5E6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536872" y="4025776"/>
            <a:ext cx="4259978" cy="1107996"/>
          </a:xfrm>
          <a:prstGeom prst="rect">
            <a:avLst/>
          </a:prstGeom>
          <a:noFill/>
        </p:spPr>
        <p:txBody>
          <a:bodyPr wrap="square" rtlCol="0">
            <a:spAutoFit/>
          </a:bodyPr>
          <a:lstStyle/>
          <a:p>
            <a:r>
              <a:rPr lang="en-US" sz="6600" b="1" dirty="0">
                <a:solidFill>
                  <a:schemeClr val="bg2"/>
                </a:solidFill>
                <a:latin typeface="Arial Rounded MT Bold" panose="020F0704030504030204" pitchFamily="34" charset="0"/>
              </a:rPr>
              <a:t>f</a:t>
            </a:r>
            <a:r>
              <a:rPr lang="en-US" sz="6600" b="1" dirty="0" smtClean="0">
                <a:solidFill>
                  <a:schemeClr val="bg2"/>
                </a:solidFill>
                <a:latin typeface="Arial Rounded MT Bold" panose="020F0704030504030204" pitchFamily="34" charset="0"/>
              </a:rPr>
              <a:t>acilitate!</a:t>
            </a:r>
            <a:endParaRPr lang="en-US" sz="6600" b="1" dirty="0">
              <a:solidFill>
                <a:schemeClr val="bg2"/>
              </a:solidFill>
              <a:latin typeface="Arial Rounded MT Bold" panose="020F0704030504030204" pitchFamily="34" charset="0"/>
            </a:endParaRPr>
          </a:p>
        </p:txBody>
      </p:sp>
    </p:spTree>
    <p:extLst>
      <p:ext uri="{BB962C8B-B14F-4D97-AF65-F5344CB8AC3E}">
        <p14:creationId xmlns:p14="http://schemas.microsoft.com/office/powerpoint/2010/main" val="38488139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expectations"/>
          <p:cNvPicPr>
            <a:picLocks noChangeAspect="1" noChangeArrowheads="1"/>
          </p:cNvPicPr>
          <p:nvPr/>
        </p:nvPicPr>
        <p:blipFill rotWithShape="1">
          <a:blip r:embed="rId3">
            <a:duotone>
              <a:prstClr val="black"/>
              <a:schemeClr val="accent2">
                <a:tint val="45000"/>
                <a:satMod val="400000"/>
              </a:schemeClr>
            </a:duotone>
            <a:extLst>
              <a:ext uri="{28A0092B-C50C-407E-A947-70E740481C1C}">
                <a14:useLocalDpi xmlns:a14="http://schemas.microsoft.com/office/drawing/2010/main" val="0"/>
              </a:ext>
            </a:extLst>
          </a:blip>
          <a:srcRect l="4375" t="6010" r="5073" b="50449"/>
          <a:stretch/>
        </p:blipFill>
        <p:spPr bwMode="auto">
          <a:xfrm>
            <a:off x="743918" y="461774"/>
            <a:ext cx="5439906" cy="18442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alk bubble"/>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6726264" y="647766"/>
            <a:ext cx="4643951" cy="38039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respect"/>
          <p:cNvPicPr>
            <a:picLocks noChangeAspect="1" noChangeArrowheads="1"/>
          </p:cNvPicPr>
          <p:nvPr/>
        </p:nvPicPr>
        <p:blipFill rotWithShape="1">
          <a:blip r:embed="rId5">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19582" t="1637" r="5565" b="86763"/>
          <a:stretch/>
        </p:blipFill>
        <p:spPr bwMode="auto">
          <a:xfrm>
            <a:off x="5548394" y="4569052"/>
            <a:ext cx="5904854" cy="14132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thumbs up"/>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72127" y="2425741"/>
            <a:ext cx="4128226" cy="41282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54063" y="5859151"/>
            <a:ext cx="612250" cy="611831"/>
          </a:xfrm>
          <a:prstGeom prst="rect">
            <a:avLst/>
          </a:prstGeom>
        </p:spPr>
      </p:pic>
    </p:spTree>
    <p:extLst>
      <p:ext uri="{BB962C8B-B14F-4D97-AF65-F5344CB8AC3E}">
        <p14:creationId xmlns:p14="http://schemas.microsoft.com/office/powerpoint/2010/main" val="35424181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363" y="2661757"/>
            <a:ext cx="11217348" cy="1325563"/>
          </a:xfrm>
        </p:spPr>
        <p:txBody>
          <a:bodyPr>
            <a:noAutofit/>
          </a:bodyPr>
          <a:lstStyle/>
          <a:p>
            <a:pPr algn="ctr"/>
            <a:r>
              <a:rPr lang="en-US" sz="8800" dirty="0" smtClean="0">
                <a:solidFill>
                  <a:schemeClr val="accent6"/>
                </a:solidFill>
                <a:latin typeface="+mn-lt"/>
              </a:rPr>
              <a:t>TEAM</a:t>
            </a:r>
            <a:r>
              <a:rPr lang="en-US" sz="8800" dirty="0" smtClean="0">
                <a:solidFill>
                  <a:schemeClr val="bg1"/>
                </a:solidFill>
                <a:latin typeface="+mn-lt"/>
              </a:rPr>
              <a:t>&gt;</a:t>
            </a:r>
            <a:r>
              <a:rPr lang="en-US" sz="8800" dirty="0" smtClean="0">
                <a:solidFill>
                  <a:schemeClr val="accent3"/>
                </a:solidFill>
                <a:latin typeface="+mn-lt"/>
              </a:rPr>
              <a:t>TEAMMATE</a:t>
            </a:r>
            <a:r>
              <a:rPr lang="en-US" sz="8800" dirty="0" smtClean="0">
                <a:solidFill>
                  <a:schemeClr val="accent2"/>
                </a:solidFill>
                <a:latin typeface="+mn-lt"/>
              </a:rPr>
              <a:t>&gt;</a:t>
            </a:r>
            <a:r>
              <a:rPr lang="en-US" sz="8800" dirty="0" smtClean="0">
                <a:solidFill>
                  <a:schemeClr val="accent1"/>
                </a:solidFill>
                <a:latin typeface="+mn-lt"/>
              </a:rPr>
              <a:t>SELF</a:t>
            </a:r>
            <a:endParaRPr lang="en-US" sz="8800" dirty="0">
              <a:solidFill>
                <a:schemeClr val="accent1"/>
              </a:solidFill>
              <a:latin typeface="+mn-l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4063" y="5859151"/>
            <a:ext cx="612250" cy="611831"/>
          </a:xfrm>
          <a:prstGeom prst="rect">
            <a:avLst/>
          </a:prstGeom>
        </p:spPr>
      </p:pic>
    </p:spTree>
    <p:extLst>
      <p:ext uri="{BB962C8B-B14F-4D97-AF65-F5344CB8AC3E}">
        <p14:creationId xmlns:p14="http://schemas.microsoft.com/office/powerpoint/2010/main" val="32846602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UF0EoMW0J78"/>
          <p:cNvPicPr>
            <a:picLocks noGrp="1" noRot="1" noChangeAspect="1"/>
          </p:cNvPicPr>
          <p:nvPr>
            <p:ph idx="1"/>
            <a:videoFile r:link="rId1"/>
          </p:nvPr>
        </p:nvPicPr>
        <p:blipFill>
          <a:blip r:embed="rId4"/>
          <a:stretch>
            <a:fillRect/>
          </a:stretch>
        </p:blipFill>
        <p:spPr>
          <a:xfrm>
            <a:off x="363557" y="42690"/>
            <a:ext cx="11490593" cy="6463459"/>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54063" y="5859151"/>
            <a:ext cx="612250" cy="611831"/>
          </a:xfrm>
          <a:prstGeom prst="rect">
            <a:avLst/>
          </a:prstGeom>
        </p:spPr>
      </p:pic>
    </p:spTree>
    <p:extLst>
      <p:ext uri="{BB962C8B-B14F-4D97-AF65-F5344CB8AC3E}">
        <p14:creationId xmlns:p14="http://schemas.microsoft.com/office/powerpoint/2010/main" val="20537256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Sources</a:t>
            </a:r>
            <a:endParaRPr lang="en-US" dirty="0"/>
          </a:p>
        </p:txBody>
      </p:sp>
      <p:sp>
        <p:nvSpPr>
          <p:cNvPr id="3" name="Content Placeholder 2"/>
          <p:cNvSpPr>
            <a:spLocks noGrp="1"/>
          </p:cNvSpPr>
          <p:nvPr>
            <p:ph idx="1"/>
          </p:nvPr>
        </p:nvSpPr>
        <p:spPr>
          <a:xfrm>
            <a:off x="838200" y="1825625"/>
            <a:ext cx="10515600" cy="4140718"/>
          </a:xfrm>
        </p:spPr>
        <p:txBody>
          <a:bodyPr/>
          <a:lstStyle/>
          <a:p>
            <a:r>
              <a:rPr lang="en-US" dirty="0" err="1" smtClean="0"/>
              <a:t>Lencioni</a:t>
            </a:r>
            <a:r>
              <a:rPr lang="en-US" dirty="0" smtClean="0"/>
              <a:t>, Patrick. </a:t>
            </a:r>
            <a:r>
              <a:rPr lang="en-US" i="1" dirty="0" smtClean="0"/>
              <a:t>The Five Dysfunctions of a Team</a:t>
            </a:r>
            <a:r>
              <a:rPr lang="en-US" dirty="0" smtClean="0"/>
              <a:t>. San Francisco: </a:t>
            </a:r>
            <a:r>
              <a:rPr lang="en-US" dirty="0" err="1" smtClean="0"/>
              <a:t>Jossey</a:t>
            </a:r>
            <a:r>
              <a:rPr lang="en-US" dirty="0" smtClean="0"/>
              <a:t>-Bass, 2002</a:t>
            </a:r>
          </a:p>
          <a:p>
            <a:r>
              <a:rPr lang="en-US" dirty="0" smtClean="0"/>
              <a:t>Worrall, Di. </a:t>
            </a:r>
            <a:r>
              <a:rPr lang="en-US" i="1" dirty="0" smtClean="0"/>
              <a:t>Accountability Leadership.</a:t>
            </a:r>
            <a:r>
              <a:rPr lang="en-US" dirty="0" smtClean="0"/>
              <a:t> Carlton NSW Australia: The Accountability Code, 2013</a:t>
            </a:r>
          </a:p>
          <a:p>
            <a:r>
              <a:rPr lang="en-US" dirty="0" smtClean="0"/>
              <a:t>https</a:t>
            </a:r>
            <a:r>
              <a:rPr lang="en-US" dirty="0"/>
              <a:t>://www.youtube.com/watch?v=UF0EoMW0J78</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4063" y="5859151"/>
            <a:ext cx="612250" cy="611831"/>
          </a:xfrm>
          <a:prstGeom prst="rect">
            <a:avLst/>
          </a:prstGeom>
        </p:spPr>
      </p:pic>
      <p:sp>
        <p:nvSpPr>
          <p:cNvPr id="5" name="Text Box 6"/>
          <p:cNvSpPr txBox="1">
            <a:spLocks noChangeArrowheads="1"/>
          </p:cNvSpPr>
          <p:nvPr/>
        </p:nvSpPr>
        <p:spPr bwMode="auto">
          <a:xfrm>
            <a:off x="737937" y="5966343"/>
            <a:ext cx="10427251" cy="6911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gn="ctr">
              <a:lnSpc>
                <a:spcPct val="107000"/>
              </a:lnSpc>
              <a:spcBef>
                <a:spcPts val="0"/>
              </a:spcBef>
              <a:spcAft>
                <a:spcPts val="800"/>
              </a:spcAft>
            </a:pPr>
            <a:r>
              <a:rPr lang="en-US" sz="1000" dirty="0">
                <a:solidFill>
                  <a:srgbClr val="C4E6EB"/>
                </a:solidFill>
                <a:effectLst/>
                <a:latin typeface="Calibri" panose="020F0502020204030204" pitchFamily="34" charset="0"/>
                <a:ea typeface="Calibri" panose="020F0502020204030204" pitchFamily="34" charset="0"/>
                <a:cs typeface="Times New Roman" panose="02020603050405020304" pitchFamily="18" charset="0"/>
              </a:rPr>
              <a:t>This was developed and funded in whole and or part, by grants from the Illinois Department of Human Services and Substance Abuse and Mental Health Services Administration. The views, opinions, and content of this publication are those of the authors and contributors, and do not necessarily reflect the views, opinions, or policies of IDHS, SAMHSA, or HHS, and should not be construed as </a:t>
            </a:r>
            <a:r>
              <a:rPr lang="en-US" sz="1000" dirty="0" smtClean="0">
                <a:solidFill>
                  <a:srgbClr val="C4E6EB"/>
                </a:solidFill>
                <a:effectLst/>
                <a:latin typeface="Calibri" panose="020F0502020204030204" pitchFamily="34" charset="0"/>
                <a:ea typeface="Calibri" panose="020F0502020204030204" pitchFamily="34" charset="0"/>
                <a:cs typeface="Times New Roman" panose="02020603050405020304" pitchFamily="18" charset="0"/>
              </a:rPr>
              <a:t>such. </a:t>
            </a:r>
            <a:endParaRPr lang="en-US" sz="2000" dirty="0">
              <a:solidFill>
                <a:srgbClr val="C4E6EB"/>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2276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Creating Leadership </a:t>
            </a:r>
            <a:r>
              <a:rPr lang="en-US" dirty="0" smtClean="0"/>
              <a:t>Accountability</a:t>
            </a:r>
            <a:endParaRPr lang="en-US" dirty="0"/>
          </a:p>
        </p:txBody>
      </p:sp>
      <p:sp>
        <p:nvSpPr>
          <p:cNvPr id="3" name="Subtitle 2"/>
          <p:cNvSpPr>
            <a:spLocks noGrp="1"/>
          </p:cNvSpPr>
          <p:nvPr>
            <p:ph type="subTitle" idx="1"/>
          </p:nvPr>
        </p:nvSpPr>
        <p:spPr/>
        <p:txBody>
          <a:bodyPr>
            <a:normAutofit/>
          </a:bodyPr>
          <a:lstStyle/>
          <a:p>
            <a:r>
              <a:rPr lang="en-US" sz="2800" dirty="0" smtClean="0"/>
              <a:t>Human Performance Project</a:t>
            </a:r>
            <a:endParaRPr lang="en-US" sz="28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4063" y="6169402"/>
            <a:ext cx="612250" cy="611831"/>
          </a:xfrm>
          <a:prstGeom prst="rect">
            <a:avLst/>
          </a:prstGeom>
        </p:spPr>
      </p:pic>
    </p:spTree>
    <p:extLst>
      <p:ext uri="{BB962C8B-B14F-4D97-AF65-F5344CB8AC3E}">
        <p14:creationId xmlns:p14="http://schemas.microsoft.com/office/powerpoint/2010/main" val="2540587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Staircase of Empowerment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7052281"/>
              </p:ext>
            </p:extLst>
          </p:nvPr>
        </p:nvGraphicFramePr>
        <p:xfrm>
          <a:off x="444843" y="1421027"/>
          <a:ext cx="11318789" cy="4732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54063" y="5859151"/>
            <a:ext cx="612250" cy="611831"/>
          </a:xfrm>
          <a:prstGeom prst="rect">
            <a:avLst/>
          </a:prstGeom>
        </p:spPr>
      </p:pic>
    </p:spTree>
    <p:extLst>
      <p:ext uri="{BB962C8B-B14F-4D97-AF65-F5344CB8AC3E}">
        <p14:creationId xmlns:p14="http://schemas.microsoft.com/office/powerpoint/2010/main" val="16466912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commitmen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3290" y="0"/>
            <a:ext cx="9857105" cy="65714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4063" y="5859151"/>
            <a:ext cx="612250" cy="611831"/>
          </a:xfrm>
          <a:prstGeom prst="rect">
            <a:avLst/>
          </a:prstGeom>
        </p:spPr>
      </p:pic>
    </p:spTree>
    <p:extLst>
      <p:ext uri="{BB962C8B-B14F-4D97-AF65-F5344CB8AC3E}">
        <p14:creationId xmlns:p14="http://schemas.microsoft.com/office/powerpoint/2010/main" val="41479253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0" y="0"/>
            <a:ext cx="12192000" cy="6573795"/>
          </a:xfr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4063" y="5859151"/>
            <a:ext cx="612250" cy="611831"/>
          </a:xfrm>
          <a:prstGeom prst="rect">
            <a:avLst/>
          </a:prstGeom>
        </p:spPr>
      </p:pic>
    </p:spTree>
    <p:extLst>
      <p:ext uri="{BB962C8B-B14F-4D97-AF65-F5344CB8AC3E}">
        <p14:creationId xmlns:p14="http://schemas.microsoft.com/office/powerpoint/2010/main" val="29089955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826" b="7922"/>
          <a:stretch/>
        </p:blipFill>
        <p:spPr>
          <a:xfrm>
            <a:off x="625642" y="0"/>
            <a:ext cx="11566358" cy="6882063"/>
          </a:xfrm>
          <a:prstGeom prst="rect">
            <a:avLst/>
          </a:prstGeom>
        </p:spPr>
      </p:pic>
      <p:sp>
        <p:nvSpPr>
          <p:cNvPr id="7" name="Rectangle 6"/>
          <p:cNvSpPr/>
          <p:nvPr/>
        </p:nvSpPr>
        <p:spPr>
          <a:xfrm>
            <a:off x="620486" y="0"/>
            <a:ext cx="11571514" cy="6858000"/>
          </a:xfrm>
          <a:prstGeom prst="rect">
            <a:avLst/>
          </a:prstGeom>
          <a:solidFill>
            <a:srgbClr val="A4D9E1">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834243" y="2247231"/>
            <a:ext cx="9144000" cy="2387600"/>
          </a:xfrm>
        </p:spPr>
        <p:txBody>
          <a:bodyPr>
            <a:noAutofit/>
          </a:bodyPr>
          <a:lstStyle/>
          <a:p>
            <a:r>
              <a:rPr lang="en-US" sz="6600" dirty="0" smtClean="0">
                <a:solidFill>
                  <a:schemeClr val="tx1"/>
                </a:solidFill>
              </a:rPr>
              <a:t>PERSONAL </a:t>
            </a:r>
            <a:br>
              <a:rPr lang="en-US" sz="6600" dirty="0" smtClean="0">
                <a:solidFill>
                  <a:schemeClr val="tx1"/>
                </a:solidFill>
              </a:rPr>
            </a:br>
            <a:r>
              <a:rPr lang="en-US" sz="6600" dirty="0" smtClean="0">
                <a:solidFill>
                  <a:schemeClr val="tx1"/>
                </a:solidFill>
              </a:rPr>
              <a:t>Commitment &amp; </a:t>
            </a:r>
            <a:br>
              <a:rPr lang="en-US" sz="6600" dirty="0" smtClean="0">
                <a:solidFill>
                  <a:schemeClr val="tx1"/>
                </a:solidFill>
              </a:rPr>
            </a:br>
            <a:r>
              <a:rPr lang="en-US" sz="6600" dirty="0" smtClean="0">
                <a:solidFill>
                  <a:schemeClr val="tx1"/>
                </a:solidFill>
              </a:rPr>
              <a:t>Accountability</a:t>
            </a:r>
            <a:endParaRPr lang="en-US" sz="6600" dirty="0">
              <a:solidFill>
                <a:schemeClr val="tx1"/>
              </a:solidFill>
            </a:endParaRPr>
          </a:p>
        </p:txBody>
      </p:sp>
      <p:sp>
        <p:nvSpPr>
          <p:cNvPr id="4" name="Subtitle 3"/>
          <p:cNvSpPr>
            <a:spLocks noGrp="1"/>
          </p:cNvSpPr>
          <p:nvPr>
            <p:ph type="subTitle" idx="1"/>
          </p:nvPr>
        </p:nvSpPr>
        <p:spPr>
          <a:xfrm>
            <a:off x="1834243" y="4626434"/>
            <a:ext cx="9144000" cy="825583"/>
          </a:xfrm>
        </p:spPr>
        <p:txBody>
          <a:bodyPr>
            <a:normAutofit/>
          </a:bodyPr>
          <a:lstStyle/>
          <a:p>
            <a:r>
              <a:rPr lang="en-US" sz="3200" u="sng" dirty="0" smtClean="0">
                <a:solidFill>
                  <a:schemeClr val="tx1"/>
                </a:solidFill>
              </a:rPr>
              <a:t>What</a:t>
            </a:r>
            <a:r>
              <a:rPr lang="en-US" sz="3200" dirty="0" smtClean="0">
                <a:solidFill>
                  <a:schemeClr val="tx1"/>
                </a:solidFill>
              </a:rPr>
              <a:t> matters to </a:t>
            </a:r>
            <a:r>
              <a:rPr lang="en-US" sz="3200" b="1" dirty="0" smtClean="0">
                <a:solidFill>
                  <a:schemeClr val="tx1"/>
                </a:solidFill>
              </a:rPr>
              <a:t>you</a:t>
            </a:r>
            <a:r>
              <a:rPr lang="en-US" sz="3200" dirty="0" smtClean="0">
                <a:solidFill>
                  <a:schemeClr val="tx1"/>
                </a:solidFill>
              </a:rPr>
              <a:t>, </a:t>
            </a:r>
            <a:r>
              <a:rPr lang="en-US" sz="3200" u="sng" dirty="0" smtClean="0">
                <a:solidFill>
                  <a:schemeClr val="tx1"/>
                </a:solidFill>
              </a:rPr>
              <a:t>why</a:t>
            </a:r>
            <a:r>
              <a:rPr lang="en-US" sz="3200" dirty="0" smtClean="0">
                <a:solidFill>
                  <a:schemeClr val="tx1"/>
                </a:solidFill>
              </a:rPr>
              <a:t>, and </a:t>
            </a:r>
            <a:r>
              <a:rPr lang="en-US" sz="3200" u="sng" dirty="0" smtClean="0">
                <a:solidFill>
                  <a:schemeClr val="tx1"/>
                </a:solidFill>
              </a:rPr>
              <a:t>how</a:t>
            </a:r>
            <a:r>
              <a:rPr lang="en-US" sz="3200" dirty="0" smtClean="0">
                <a:solidFill>
                  <a:schemeClr val="tx1"/>
                </a:solidFill>
              </a:rPr>
              <a:t> do </a:t>
            </a:r>
            <a:r>
              <a:rPr lang="en-US" sz="3200" b="1" dirty="0" smtClean="0">
                <a:solidFill>
                  <a:schemeClr val="tx1"/>
                </a:solidFill>
              </a:rPr>
              <a:t>you</a:t>
            </a:r>
            <a:r>
              <a:rPr lang="en-US" sz="3200" dirty="0" smtClean="0">
                <a:solidFill>
                  <a:schemeClr val="tx1"/>
                </a:solidFill>
              </a:rPr>
              <a:t> do it?</a:t>
            </a:r>
            <a:endParaRPr lang="en-US" sz="3200" dirty="0">
              <a:solidFill>
                <a:schemeClr val="tx1"/>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4063" y="6169402"/>
            <a:ext cx="612250" cy="611831"/>
          </a:xfrm>
          <a:prstGeom prst="rect">
            <a:avLst/>
          </a:prstGeom>
        </p:spPr>
      </p:pic>
    </p:spTree>
    <p:extLst>
      <p:ext uri="{BB962C8B-B14F-4D97-AF65-F5344CB8AC3E}">
        <p14:creationId xmlns:p14="http://schemas.microsoft.com/office/powerpoint/2010/main" val="31152775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Make Excuses!</a:t>
            </a:r>
            <a:endParaRPr lang="en-US" dirty="0"/>
          </a:p>
        </p:txBody>
      </p:sp>
      <p:sp>
        <p:nvSpPr>
          <p:cNvPr id="3" name="Content Placeholder 2"/>
          <p:cNvSpPr>
            <a:spLocks noGrp="1"/>
          </p:cNvSpPr>
          <p:nvPr>
            <p:ph idx="1"/>
          </p:nvPr>
        </p:nvSpPr>
        <p:spPr/>
        <p:txBody>
          <a:bodyPr/>
          <a:lstStyle/>
          <a:p>
            <a:r>
              <a:rPr lang="en-US" dirty="0" smtClean="0"/>
              <a:t>I </a:t>
            </a:r>
            <a:r>
              <a:rPr lang="en-US" dirty="0"/>
              <a:t>don’t have enough </a:t>
            </a:r>
            <a:r>
              <a:rPr lang="en-US" dirty="0" smtClean="0"/>
              <a:t>time</a:t>
            </a:r>
          </a:p>
          <a:p>
            <a:r>
              <a:rPr lang="en-US" dirty="0" smtClean="0"/>
              <a:t>If </a:t>
            </a:r>
            <a:r>
              <a:rPr lang="en-US" dirty="0"/>
              <a:t>only we had more </a:t>
            </a:r>
            <a:r>
              <a:rPr lang="en-US" dirty="0" smtClean="0"/>
              <a:t>people</a:t>
            </a:r>
          </a:p>
          <a:p>
            <a:r>
              <a:rPr lang="en-US" dirty="0" smtClean="0"/>
              <a:t>That </a:t>
            </a:r>
            <a:r>
              <a:rPr lang="en-US" dirty="0"/>
              <a:t>doesn’t work with my </a:t>
            </a:r>
            <a:r>
              <a:rPr lang="en-US" dirty="0" smtClean="0"/>
              <a:t>schedule</a:t>
            </a:r>
          </a:p>
          <a:p>
            <a:r>
              <a:rPr lang="en-US" dirty="0" smtClean="0"/>
              <a:t>That’s </a:t>
            </a:r>
            <a:r>
              <a:rPr lang="en-US" dirty="0"/>
              <a:t>not my </a:t>
            </a:r>
            <a:r>
              <a:rPr lang="en-US" dirty="0" smtClean="0"/>
              <a:t>job</a:t>
            </a:r>
          </a:p>
          <a:p>
            <a:r>
              <a:rPr lang="en-US" dirty="0" smtClean="0"/>
              <a:t>I </a:t>
            </a:r>
            <a:r>
              <a:rPr lang="en-US" dirty="0"/>
              <a:t>can’t trust my team </a:t>
            </a:r>
            <a:r>
              <a:rPr lang="en-US" dirty="0" smtClean="0"/>
              <a:t>member</a:t>
            </a:r>
          </a:p>
          <a:p>
            <a:r>
              <a:rPr lang="en-US" dirty="0" smtClean="0"/>
              <a:t>I </a:t>
            </a:r>
            <a:r>
              <a:rPr lang="en-US" dirty="0"/>
              <a:t>don’t know how; no one taught me</a:t>
            </a:r>
          </a:p>
        </p:txBody>
      </p:sp>
      <p:pic>
        <p:nvPicPr>
          <p:cNvPr id="5122" name="Picture 2" descr="Image result for you can do it"/>
          <p:cNvPicPr>
            <a:picLocks noChangeAspect="1" noChangeArrowheads="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l="19199" t="19424" r="20763" b="20934"/>
          <a:stretch/>
        </p:blipFill>
        <p:spPr bwMode="auto">
          <a:xfrm rot="539372">
            <a:off x="7454943" y="1690688"/>
            <a:ext cx="3293262" cy="3271610"/>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4063" y="5859151"/>
            <a:ext cx="612250" cy="611831"/>
          </a:xfrm>
          <a:prstGeom prst="rect">
            <a:avLst/>
          </a:prstGeom>
        </p:spPr>
      </p:pic>
      <p:sp>
        <p:nvSpPr>
          <p:cNvPr id="6" name="TextBox 5"/>
          <p:cNvSpPr txBox="1"/>
          <p:nvPr/>
        </p:nvSpPr>
        <p:spPr>
          <a:xfrm>
            <a:off x="369650" y="5979871"/>
            <a:ext cx="2141317" cy="370390"/>
          </a:xfrm>
          <a:prstGeom prst="rect">
            <a:avLst/>
          </a:prstGeom>
          <a:noFill/>
        </p:spPr>
        <p:txBody>
          <a:bodyPr wrap="square" rtlCol="0">
            <a:spAutoFit/>
          </a:bodyPr>
          <a:lstStyle/>
          <a:p>
            <a:r>
              <a:rPr lang="en-US" dirty="0" smtClean="0">
                <a:solidFill>
                  <a:srgbClr val="C4E6EB"/>
                </a:solidFill>
              </a:rPr>
              <a:t>(Worrall, 42)</a:t>
            </a:r>
            <a:endParaRPr lang="en-US" dirty="0">
              <a:solidFill>
                <a:srgbClr val="C4E6EB"/>
              </a:solidFill>
            </a:endParaRPr>
          </a:p>
        </p:txBody>
      </p:sp>
    </p:spTree>
    <p:extLst>
      <p:ext uri="{BB962C8B-B14F-4D97-AF65-F5344CB8AC3E}">
        <p14:creationId xmlns:p14="http://schemas.microsoft.com/office/powerpoint/2010/main" val="11710299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0933"/>
          <a:stretch/>
        </p:blipFill>
        <p:spPr>
          <a:xfrm>
            <a:off x="642256" y="-1"/>
            <a:ext cx="11549743" cy="6858001"/>
          </a:xfrm>
          <a:prstGeom prst="rect">
            <a:avLst/>
          </a:prstGeom>
        </p:spPr>
      </p:pic>
      <p:sp>
        <p:nvSpPr>
          <p:cNvPr id="4" name="Rectangle 3"/>
          <p:cNvSpPr/>
          <p:nvPr/>
        </p:nvSpPr>
        <p:spPr>
          <a:xfrm>
            <a:off x="620486" y="0"/>
            <a:ext cx="11571514" cy="6858000"/>
          </a:xfrm>
          <a:prstGeom prst="rect">
            <a:avLst/>
          </a:prstGeom>
          <a:solidFill>
            <a:srgbClr val="A4D9E1">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845127" y="2235199"/>
            <a:ext cx="9144000" cy="2387600"/>
          </a:xfrm>
        </p:spPr>
        <p:txBody>
          <a:bodyPr>
            <a:noAutofit/>
          </a:bodyPr>
          <a:lstStyle/>
          <a:p>
            <a:r>
              <a:rPr lang="en-US" sz="6600" dirty="0" smtClean="0">
                <a:solidFill>
                  <a:schemeClr val="tx1"/>
                </a:solidFill>
              </a:rPr>
              <a:t>GROUP </a:t>
            </a:r>
            <a:br>
              <a:rPr lang="en-US" sz="6600" dirty="0" smtClean="0">
                <a:solidFill>
                  <a:schemeClr val="tx1"/>
                </a:solidFill>
              </a:rPr>
            </a:br>
            <a:r>
              <a:rPr lang="en-US" sz="6600" dirty="0" smtClean="0">
                <a:solidFill>
                  <a:schemeClr val="tx1"/>
                </a:solidFill>
              </a:rPr>
              <a:t>Commitment </a:t>
            </a:r>
            <a:br>
              <a:rPr lang="en-US" sz="6600" dirty="0" smtClean="0">
                <a:solidFill>
                  <a:schemeClr val="tx1"/>
                </a:solidFill>
              </a:rPr>
            </a:br>
            <a:r>
              <a:rPr lang="en-US" sz="6600" dirty="0" smtClean="0">
                <a:solidFill>
                  <a:schemeClr val="tx1"/>
                </a:solidFill>
              </a:rPr>
              <a:t>&amp; Accountability</a:t>
            </a:r>
            <a:endParaRPr lang="en-US" sz="6600" dirty="0">
              <a:solidFill>
                <a:schemeClr val="tx1"/>
              </a:solidFill>
            </a:endParaRPr>
          </a:p>
        </p:txBody>
      </p:sp>
      <p:sp>
        <p:nvSpPr>
          <p:cNvPr id="5" name="Subtitle 4"/>
          <p:cNvSpPr>
            <a:spLocks noGrp="1"/>
          </p:cNvSpPr>
          <p:nvPr>
            <p:ph type="subTitle" idx="1"/>
          </p:nvPr>
        </p:nvSpPr>
        <p:spPr>
          <a:xfrm>
            <a:off x="1577569" y="4802188"/>
            <a:ext cx="9657348" cy="625474"/>
          </a:xfrm>
        </p:spPr>
        <p:txBody>
          <a:bodyPr>
            <a:normAutofit/>
          </a:bodyPr>
          <a:lstStyle/>
          <a:p>
            <a:r>
              <a:rPr lang="en-US" sz="3200" u="sng" dirty="0">
                <a:solidFill>
                  <a:schemeClr val="tx1"/>
                </a:solidFill>
              </a:rPr>
              <a:t>What</a:t>
            </a:r>
            <a:r>
              <a:rPr lang="en-US" sz="3200" dirty="0">
                <a:solidFill>
                  <a:schemeClr val="tx1"/>
                </a:solidFill>
              </a:rPr>
              <a:t> matters to </a:t>
            </a:r>
            <a:r>
              <a:rPr lang="en-US" sz="3200" b="1" dirty="0" smtClean="0">
                <a:solidFill>
                  <a:schemeClr val="tx1"/>
                </a:solidFill>
              </a:rPr>
              <a:t>the team</a:t>
            </a:r>
            <a:r>
              <a:rPr lang="en-US" sz="3200" dirty="0" smtClean="0">
                <a:solidFill>
                  <a:schemeClr val="tx1"/>
                </a:solidFill>
              </a:rPr>
              <a:t>, </a:t>
            </a:r>
            <a:r>
              <a:rPr lang="en-US" sz="3200" u="sng" dirty="0">
                <a:solidFill>
                  <a:schemeClr val="tx1"/>
                </a:solidFill>
              </a:rPr>
              <a:t>why</a:t>
            </a:r>
            <a:r>
              <a:rPr lang="en-US" sz="3200" dirty="0">
                <a:solidFill>
                  <a:schemeClr val="tx1"/>
                </a:solidFill>
              </a:rPr>
              <a:t>, and </a:t>
            </a:r>
            <a:r>
              <a:rPr lang="en-US" sz="3200" u="sng" dirty="0">
                <a:solidFill>
                  <a:schemeClr val="tx1"/>
                </a:solidFill>
              </a:rPr>
              <a:t>how</a:t>
            </a:r>
            <a:r>
              <a:rPr lang="en-US" sz="3200" dirty="0">
                <a:solidFill>
                  <a:schemeClr val="tx1"/>
                </a:solidFill>
              </a:rPr>
              <a:t> do </a:t>
            </a:r>
            <a:r>
              <a:rPr lang="en-US" sz="3200" b="1" dirty="0" smtClean="0">
                <a:solidFill>
                  <a:schemeClr val="tx1"/>
                </a:solidFill>
              </a:rPr>
              <a:t>you all</a:t>
            </a:r>
            <a:r>
              <a:rPr lang="en-US" sz="3200" dirty="0" smtClean="0">
                <a:solidFill>
                  <a:schemeClr val="tx1"/>
                </a:solidFill>
              </a:rPr>
              <a:t> </a:t>
            </a:r>
            <a:r>
              <a:rPr lang="en-US" sz="3200" dirty="0">
                <a:solidFill>
                  <a:schemeClr val="tx1"/>
                </a:solidFill>
              </a:rPr>
              <a:t>do it?</a:t>
            </a:r>
          </a:p>
          <a:p>
            <a:endParaRPr lang="en-US" sz="3200" dirty="0"/>
          </a:p>
        </p:txBody>
      </p:sp>
      <p:pic>
        <p:nvPicPr>
          <p:cNvPr id="3074" name="Picture 2" descr="Image result for group"/>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9213" y="6858000"/>
            <a:ext cx="3978729" cy="26524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54063" y="6169402"/>
            <a:ext cx="612250" cy="611831"/>
          </a:xfrm>
          <a:prstGeom prst="rect">
            <a:avLst/>
          </a:prstGeom>
        </p:spPr>
      </p:pic>
    </p:spTree>
    <p:extLst>
      <p:ext uri="{BB962C8B-B14F-4D97-AF65-F5344CB8AC3E}">
        <p14:creationId xmlns:p14="http://schemas.microsoft.com/office/powerpoint/2010/main" val="31082714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1761532434"/>
              </p:ext>
            </p:extLst>
          </p:nvPr>
        </p:nvGraphicFramePr>
        <p:xfrm>
          <a:off x="2510968" y="152400"/>
          <a:ext cx="7133771" cy="59859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p:nvPr/>
        </p:nvSpPr>
        <p:spPr>
          <a:xfrm>
            <a:off x="5288569" y="849086"/>
            <a:ext cx="1600340" cy="584775"/>
          </a:xfrm>
          <a:prstGeom prst="rect">
            <a:avLst/>
          </a:prstGeom>
          <a:noFill/>
        </p:spPr>
        <p:txBody>
          <a:bodyPr wrap="square" lIns="91440" tIns="45720" rIns="91440" bIns="45720">
            <a:spAutoFit/>
          </a:bodyPr>
          <a:lstStyle/>
          <a:p>
            <a:pPr algn="ctr"/>
            <a:r>
              <a:rPr lang="en-US" sz="3200" b="1" cap="none" spc="0" dirty="0" smtClean="0">
                <a:ln w="0"/>
                <a:solidFill>
                  <a:schemeClr val="bg2"/>
                </a:solidFill>
                <a:effectLst>
                  <a:outerShdw blurRad="38100" dist="19050" dir="2700000" algn="tl" rotWithShape="0">
                    <a:schemeClr val="dk1">
                      <a:alpha val="40000"/>
                    </a:schemeClr>
                  </a:outerShdw>
                </a:effectLst>
              </a:rPr>
              <a:t>Results</a:t>
            </a:r>
            <a:endParaRPr lang="en-US" sz="3200" b="1" cap="none" spc="0" dirty="0">
              <a:ln w="0"/>
              <a:solidFill>
                <a:schemeClr val="bg2"/>
              </a:solidFill>
              <a:effectLst>
                <a:outerShdw blurRad="38100" dist="19050" dir="2700000" algn="tl" rotWithShape="0">
                  <a:schemeClr val="dk1">
                    <a:alpha val="40000"/>
                  </a:schemeClr>
                </a:outerShdw>
              </a:effectLst>
            </a:endParaRPr>
          </a:p>
        </p:txBody>
      </p:sp>
      <p:sp>
        <p:nvSpPr>
          <p:cNvPr id="11" name="Rectangle 10"/>
          <p:cNvSpPr/>
          <p:nvPr/>
        </p:nvSpPr>
        <p:spPr>
          <a:xfrm>
            <a:off x="4724400" y="2013858"/>
            <a:ext cx="2710543" cy="584775"/>
          </a:xfrm>
          <a:prstGeom prst="rect">
            <a:avLst/>
          </a:prstGeom>
          <a:noFill/>
        </p:spPr>
        <p:txBody>
          <a:bodyPr wrap="square" lIns="91440" tIns="45720" rIns="91440" bIns="45720">
            <a:spAutoFit/>
          </a:bodyPr>
          <a:lstStyle/>
          <a:p>
            <a:pPr algn="ctr"/>
            <a:r>
              <a:rPr lang="en-US" sz="3200" b="1" cap="none" spc="0" dirty="0" smtClean="0">
                <a:ln w="0"/>
                <a:solidFill>
                  <a:schemeClr val="bg2"/>
                </a:solidFill>
                <a:effectLst>
                  <a:outerShdw blurRad="38100" dist="19050" dir="2700000" algn="tl" rotWithShape="0">
                    <a:schemeClr val="dk1">
                      <a:alpha val="40000"/>
                    </a:schemeClr>
                  </a:outerShdw>
                </a:effectLst>
              </a:rPr>
              <a:t>Accountability</a:t>
            </a:r>
            <a:endParaRPr lang="en-US" sz="3200" b="1" cap="none" spc="0" dirty="0">
              <a:ln w="0"/>
              <a:solidFill>
                <a:schemeClr val="bg2"/>
              </a:solidFill>
              <a:effectLst>
                <a:outerShdw blurRad="38100" dist="19050" dir="2700000" algn="tl" rotWithShape="0">
                  <a:schemeClr val="dk1">
                    <a:alpha val="40000"/>
                  </a:schemeClr>
                </a:outerShdw>
              </a:effectLst>
            </a:endParaRPr>
          </a:p>
        </p:txBody>
      </p:sp>
      <p:sp>
        <p:nvSpPr>
          <p:cNvPr id="12" name="Rectangle 11"/>
          <p:cNvSpPr/>
          <p:nvPr/>
        </p:nvSpPr>
        <p:spPr>
          <a:xfrm>
            <a:off x="3917039" y="4375514"/>
            <a:ext cx="4321628" cy="584775"/>
          </a:xfrm>
          <a:prstGeom prst="rect">
            <a:avLst/>
          </a:prstGeom>
          <a:noFill/>
        </p:spPr>
        <p:txBody>
          <a:bodyPr wrap="square" lIns="91440" tIns="45720" rIns="91440" bIns="45720">
            <a:spAutoFit/>
          </a:bodyPr>
          <a:lstStyle/>
          <a:p>
            <a:pPr algn="ctr"/>
            <a:r>
              <a:rPr lang="en-US" sz="3200" b="1" cap="none" spc="0" dirty="0" smtClean="0">
                <a:ln w="0"/>
                <a:solidFill>
                  <a:schemeClr val="bg2"/>
                </a:solidFill>
                <a:effectLst>
                  <a:outerShdw blurRad="38100" dist="19050" dir="2700000" algn="tl" rotWithShape="0">
                    <a:schemeClr val="dk1">
                      <a:alpha val="40000"/>
                    </a:schemeClr>
                  </a:outerShdw>
                </a:effectLst>
              </a:rPr>
              <a:t>Constructive Conflict</a:t>
            </a:r>
            <a:endParaRPr lang="en-US" sz="3200" b="1" cap="none" spc="0" dirty="0">
              <a:ln w="0"/>
              <a:solidFill>
                <a:schemeClr val="bg2"/>
              </a:solidFill>
              <a:effectLst>
                <a:outerShdw blurRad="38100" dist="19050" dir="2700000" algn="tl" rotWithShape="0">
                  <a:schemeClr val="dk1">
                    <a:alpha val="40000"/>
                  </a:schemeClr>
                </a:outerShdw>
              </a:effectLst>
            </a:endParaRPr>
          </a:p>
        </p:txBody>
      </p:sp>
      <p:sp>
        <p:nvSpPr>
          <p:cNvPr id="13" name="Rectangle 12"/>
          <p:cNvSpPr/>
          <p:nvPr/>
        </p:nvSpPr>
        <p:spPr>
          <a:xfrm>
            <a:off x="5277683" y="5551170"/>
            <a:ext cx="1600340" cy="584775"/>
          </a:xfrm>
          <a:prstGeom prst="rect">
            <a:avLst/>
          </a:prstGeom>
          <a:noFill/>
        </p:spPr>
        <p:txBody>
          <a:bodyPr wrap="square" lIns="91440" tIns="45720" rIns="91440" bIns="45720">
            <a:spAutoFit/>
          </a:bodyPr>
          <a:lstStyle/>
          <a:p>
            <a:pPr algn="ctr"/>
            <a:r>
              <a:rPr lang="en-US" sz="3200" b="1" cap="none" spc="0" dirty="0" smtClean="0">
                <a:ln w="0"/>
                <a:solidFill>
                  <a:schemeClr val="bg2"/>
                </a:solidFill>
                <a:effectLst>
                  <a:outerShdw blurRad="38100" dist="19050" dir="2700000" algn="tl" rotWithShape="0">
                    <a:schemeClr val="dk1">
                      <a:alpha val="40000"/>
                    </a:schemeClr>
                  </a:outerShdw>
                </a:effectLst>
              </a:rPr>
              <a:t>Trust</a:t>
            </a:r>
            <a:endParaRPr lang="en-US" sz="3200" b="1" cap="none" spc="0" dirty="0">
              <a:ln w="0"/>
              <a:solidFill>
                <a:schemeClr val="bg2"/>
              </a:solidFill>
              <a:effectLst>
                <a:outerShdw blurRad="38100" dist="19050" dir="2700000" algn="tl" rotWithShape="0">
                  <a:schemeClr val="dk1">
                    <a:alpha val="40000"/>
                  </a:schemeClr>
                </a:outerShdw>
              </a:effectLst>
            </a:endParaRPr>
          </a:p>
        </p:txBody>
      </p:sp>
      <p:sp>
        <p:nvSpPr>
          <p:cNvPr id="14" name="Rectangle 13"/>
          <p:cNvSpPr/>
          <p:nvPr/>
        </p:nvSpPr>
        <p:spPr>
          <a:xfrm>
            <a:off x="4717139" y="3178630"/>
            <a:ext cx="2743200" cy="584775"/>
          </a:xfrm>
          <a:prstGeom prst="rect">
            <a:avLst/>
          </a:prstGeom>
          <a:noFill/>
        </p:spPr>
        <p:txBody>
          <a:bodyPr wrap="square" lIns="91440" tIns="45720" rIns="91440" bIns="45720">
            <a:spAutoFit/>
          </a:bodyPr>
          <a:lstStyle/>
          <a:p>
            <a:pPr algn="ctr"/>
            <a:r>
              <a:rPr lang="en-US" sz="3200" b="1" cap="none" spc="0" dirty="0" smtClean="0">
                <a:ln w="0"/>
                <a:solidFill>
                  <a:schemeClr val="bg2"/>
                </a:solidFill>
                <a:effectLst>
                  <a:outerShdw blurRad="38100" dist="19050" dir="2700000" algn="tl" rotWithShape="0">
                    <a:schemeClr val="dk1">
                      <a:alpha val="40000"/>
                    </a:schemeClr>
                  </a:outerShdw>
                </a:effectLst>
              </a:rPr>
              <a:t>Commitment</a:t>
            </a:r>
            <a:endParaRPr lang="en-US" sz="3200" b="1" cap="none" spc="0" dirty="0">
              <a:ln w="0"/>
              <a:solidFill>
                <a:schemeClr val="bg2"/>
              </a:solidFill>
              <a:effectLst>
                <a:outerShdw blurRad="38100" dist="19050" dir="2700000" algn="tl" rotWithShape="0">
                  <a:schemeClr val="dk1">
                    <a:alpha val="40000"/>
                  </a:schemeClr>
                </a:outerShdw>
              </a:effectLst>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54063" y="5859151"/>
            <a:ext cx="612250" cy="611831"/>
          </a:xfrm>
          <a:prstGeom prst="rect">
            <a:avLst/>
          </a:prstGeom>
        </p:spPr>
      </p:pic>
      <p:sp>
        <p:nvSpPr>
          <p:cNvPr id="2" name="TextBox 1"/>
          <p:cNvSpPr txBox="1"/>
          <p:nvPr/>
        </p:nvSpPr>
        <p:spPr>
          <a:xfrm>
            <a:off x="369650" y="5979871"/>
            <a:ext cx="2141317" cy="370390"/>
          </a:xfrm>
          <a:prstGeom prst="rect">
            <a:avLst/>
          </a:prstGeom>
          <a:noFill/>
        </p:spPr>
        <p:txBody>
          <a:bodyPr wrap="square" rtlCol="0">
            <a:spAutoFit/>
          </a:bodyPr>
          <a:lstStyle/>
          <a:p>
            <a:r>
              <a:rPr lang="en-US" dirty="0" smtClean="0">
                <a:solidFill>
                  <a:srgbClr val="C4E6EB"/>
                </a:solidFill>
              </a:rPr>
              <a:t>(</a:t>
            </a:r>
            <a:r>
              <a:rPr lang="en-US" dirty="0" err="1" smtClean="0">
                <a:solidFill>
                  <a:srgbClr val="C4E6EB"/>
                </a:solidFill>
              </a:rPr>
              <a:t>Lencioni</a:t>
            </a:r>
            <a:r>
              <a:rPr lang="en-US" dirty="0" smtClean="0">
                <a:solidFill>
                  <a:srgbClr val="C4E6EB"/>
                </a:solidFill>
              </a:rPr>
              <a:t>, 188)</a:t>
            </a:r>
            <a:endParaRPr lang="en-US" dirty="0">
              <a:solidFill>
                <a:srgbClr val="C4E6EB"/>
              </a:solidFill>
            </a:endParaRPr>
          </a:p>
        </p:txBody>
      </p:sp>
    </p:spTree>
    <p:extLst>
      <p:ext uri="{BB962C8B-B14F-4D97-AF65-F5344CB8AC3E}">
        <p14:creationId xmlns:p14="http://schemas.microsoft.com/office/powerpoint/2010/main" val="3228901893"/>
      </p:ext>
    </p:extLst>
  </p:cSld>
  <p:clrMapOvr>
    <a:masterClrMapping/>
  </p:clrMapOvr>
  <p:timing>
    <p:tnLst>
      <p:par>
        <p:cTn id="1" dur="indefinite" restart="never" nodeType="tmRoot"/>
      </p:par>
    </p:tnLst>
  </p:timing>
</p:sld>
</file>

<file path=ppt/theme/theme1.xml><?xml version="1.0" encoding="utf-8"?>
<a:theme xmlns:a="http://schemas.openxmlformats.org/drawingml/2006/main" name="White Background HPP Theme">
  <a:themeElements>
    <a:clrScheme name="Navy HPP Background">
      <a:dk1>
        <a:srgbClr val="153959"/>
      </a:dk1>
      <a:lt1>
        <a:srgbClr val="A4DBE2"/>
      </a:lt1>
      <a:dk2>
        <a:srgbClr val="1F517F"/>
      </a:dk2>
      <a:lt2>
        <a:srgbClr val="FFFFFF"/>
      </a:lt2>
      <a:accent1>
        <a:srgbClr val="0095AD"/>
      </a:accent1>
      <a:accent2>
        <a:srgbClr val="4EB5C4"/>
      </a:accent2>
      <a:accent3>
        <a:srgbClr val="A4DBE2"/>
      </a:accent3>
      <a:accent4>
        <a:srgbClr val="FFFFFF"/>
      </a:accent4>
      <a:accent5>
        <a:srgbClr val="BDFFFD"/>
      </a:accent5>
      <a:accent6>
        <a:srgbClr val="D6EDF2"/>
      </a:accent6>
      <a:hlink>
        <a:srgbClr val="DCF2F4"/>
      </a:hlink>
      <a:folHlink>
        <a:srgbClr val="FFFFFF"/>
      </a:folHlink>
    </a:clrScheme>
    <a:fontScheme name="Human Performance Project">
      <a:majorFont>
        <a:latin typeface="Cambria"/>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FB2B969-41F4-40C3-B6DF-2B0DB9D5C4A1}" vid="{C6C3821B-4B9C-4A50-800C-5DDDDCBA23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CDCCD63326D64DB5D1A0924D0DB55A" ma:contentTypeVersion="12" ma:contentTypeDescription="Create a new document." ma:contentTypeScope="" ma:versionID="3c7184d35e44e2d24588b5eb5ffedbcb">
  <xsd:schema xmlns:xsd="http://www.w3.org/2001/XMLSchema" xmlns:xs="http://www.w3.org/2001/XMLSchema" xmlns:p="http://schemas.microsoft.com/office/2006/metadata/properties" xmlns:ns2="50398ab5-fd93-4037-be25-b53a66ef6db4" xmlns:ns3="6895ab1b-e75c-4f79-b0a1-1eee0a3226be" targetNamespace="http://schemas.microsoft.com/office/2006/metadata/properties" ma:root="true" ma:fieldsID="668635a197d1bcffcc4cc881db1074c0" ns2:_="" ns3:_="">
    <xsd:import namespace="50398ab5-fd93-4037-be25-b53a66ef6db4"/>
    <xsd:import namespace="6895ab1b-e75c-4f79-b0a1-1eee0a3226b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398ab5-fd93-4037-be25-b53a66ef6d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895ab1b-e75c-4f79-b0a1-1eee0a3226b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D1A9729-C3E3-4FEF-AA58-E0774A22B052}"/>
</file>

<file path=customXml/itemProps2.xml><?xml version="1.0" encoding="utf-8"?>
<ds:datastoreItem xmlns:ds="http://schemas.openxmlformats.org/officeDocument/2006/customXml" ds:itemID="{A1546CDF-A542-43C7-B680-09C58F51D28E}"/>
</file>

<file path=customXml/itemProps3.xml><?xml version="1.0" encoding="utf-8"?>
<ds:datastoreItem xmlns:ds="http://schemas.openxmlformats.org/officeDocument/2006/customXml" ds:itemID="{DFAC138C-615B-4F5D-BB2F-C4CE48B13E31}"/>
</file>

<file path=docProps/app.xml><?xml version="1.0" encoding="utf-8"?>
<Properties xmlns="http://schemas.openxmlformats.org/officeDocument/2006/extended-properties" xmlns:vt="http://schemas.openxmlformats.org/officeDocument/2006/docPropsVTypes">
  <Template>Navy HPP Background Template.Triangles</Template>
  <TotalTime>8303</TotalTime>
  <Words>2855</Words>
  <Application>Microsoft Office PowerPoint</Application>
  <PresentationFormat>Widescreen</PresentationFormat>
  <Paragraphs>148</Paragraphs>
  <Slides>16</Slides>
  <Notes>16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Arial Rounded MT Bold</vt:lpstr>
      <vt:lpstr>Calibri</vt:lpstr>
      <vt:lpstr>Calibri Light</vt:lpstr>
      <vt:lpstr>Cambria</vt:lpstr>
      <vt:lpstr>Times New Roman</vt:lpstr>
      <vt:lpstr>Wingdings</vt:lpstr>
      <vt:lpstr>White Background HPP Theme</vt:lpstr>
      <vt:lpstr>Training Objectives</vt:lpstr>
      <vt:lpstr>Creating Leadership Accountability</vt:lpstr>
      <vt:lpstr>A Staircase of Empowerment</vt:lpstr>
      <vt:lpstr>PowerPoint Presentation</vt:lpstr>
      <vt:lpstr>PowerPoint Presentation</vt:lpstr>
      <vt:lpstr>PERSONAL  Commitment &amp;  Accountability</vt:lpstr>
      <vt:lpstr>Don’t Make Excuses!</vt:lpstr>
      <vt:lpstr>GROUP  Commitment  &amp; Accountability</vt:lpstr>
      <vt:lpstr>PowerPoint Presentation</vt:lpstr>
      <vt:lpstr>PowerPoint Presentation</vt:lpstr>
      <vt:lpstr>LEADERSHIP  Commitment  &amp; Accountability</vt:lpstr>
      <vt:lpstr>PowerPoint Presentation</vt:lpstr>
      <vt:lpstr>PowerPoint Presentation</vt:lpstr>
      <vt:lpstr>TEAM&gt;TEAMMATE&gt;SELF</vt:lpstr>
      <vt:lpstr>PowerPoint Presentation</vt:lpstr>
      <vt:lpstr>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Navy | Navy 10| Navy 10| Navy 10|</dc:title>
  <dc:creator>Brengel, Danielle</dc:creator>
  <cp:lastModifiedBy>Brengel, Danielle</cp:lastModifiedBy>
  <cp:revision>78</cp:revision>
  <dcterms:created xsi:type="dcterms:W3CDTF">2018-01-04T18:29:41Z</dcterms:created>
  <dcterms:modified xsi:type="dcterms:W3CDTF">2018-06-09T01:25:46Z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0x0101000ACDCCD63326D64DB5D1A0924D0DB55A</vt:lpwstr>
  </property>
  <property fmtid="{D5CDD505-2E9C-101B-9397-08002B2CF9AE}" pid="3" name="Order">
    <vt:r8>2284400</vt:r8>
  </property>
</Properties>
</file>